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39" r:id="rId2"/>
    <p:sldId id="299" r:id="rId3"/>
    <p:sldId id="345" r:id="rId4"/>
    <p:sldId id="346" r:id="rId5"/>
    <p:sldId id="347" r:id="rId6"/>
    <p:sldId id="29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469" autoAdjust="0"/>
  </p:normalViewPr>
  <p:slideViewPr>
    <p:cSldViewPr snapToGrid="0">
      <p:cViewPr varScale="1">
        <p:scale>
          <a:sx n="115" d="100"/>
          <a:sy n="115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12B9D1-8D4C-4A3B-B5AB-28D1CFE7881E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ka-GE"/>
        </a:p>
      </dgm:t>
    </dgm:pt>
    <dgm:pt modelId="{E30D0371-27D1-448F-97DA-A4F5734BDEC8}">
      <dgm:prSet phldrT="[Text]" custT="1"/>
      <dgm:spPr/>
      <dgm:t>
        <a:bodyPr/>
        <a:lstStyle/>
        <a:p>
          <a:endParaRPr lang="en-US" sz="1800" dirty="0">
            <a:solidFill>
              <a:schemeClr val="accent1">
                <a:lumMod val="50000"/>
              </a:schemeClr>
            </a:solidFill>
          </a:endParaRPr>
        </a:p>
        <a:p>
          <a:r>
            <a:rPr lang="ka-GE" sz="1400" b="1" dirty="0">
              <a:solidFill>
                <a:schemeClr val="tx1"/>
              </a:solidFill>
            </a:rPr>
            <a:t>სატენდერო კომისიას ქმნის შემსყიდველი ორგანიზაციის </a:t>
          </a:r>
          <a:r>
            <a:rPr lang="ka-GE" sz="1400" b="1" dirty="0" smtClean="0">
              <a:solidFill>
                <a:schemeClr val="tx1"/>
              </a:solidFill>
            </a:rPr>
            <a:t>ხელმძღვანელი, არანაკლებ 3 წევრის შემადგენლობით;</a:t>
          </a:r>
          <a:endParaRPr lang="en-US" sz="1400" b="1" dirty="0">
            <a:solidFill>
              <a:schemeClr val="tx1"/>
            </a:solidFill>
          </a:endParaRPr>
        </a:p>
        <a:p>
          <a:endParaRPr lang="ka-GE" sz="1800" dirty="0"/>
        </a:p>
      </dgm:t>
    </dgm:pt>
    <dgm:pt modelId="{CFDE1A94-93A5-44BA-A29D-E4E6F2AC0A8B}" type="parTrans" cxnId="{D607ADA8-5B0F-429C-B81E-3050A1AF78B7}">
      <dgm:prSet/>
      <dgm:spPr/>
      <dgm:t>
        <a:bodyPr/>
        <a:lstStyle/>
        <a:p>
          <a:endParaRPr lang="ka-GE"/>
        </a:p>
      </dgm:t>
    </dgm:pt>
    <dgm:pt modelId="{0987DA94-D8E5-4F2C-A545-CAA322B92796}" type="sibTrans" cxnId="{D607ADA8-5B0F-429C-B81E-3050A1AF78B7}">
      <dgm:prSet/>
      <dgm:spPr/>
      <dgm:t>
        <a:bodyPr/>
        <a:lstStyle/>
        <a:p>
          <a:endParaRPr lang="ka-GE"/>
        </a:p>
      </dgm:t>
    </dgm:pt>
    <dgm:pt modelId="{5D555747-EA88-4149-B299-C67F24737393}">
      <dgm:prSet phldrT="[Text]" custT="1"/>
      <dgm:spPr/>
      <dgm:t>
        <a:bodyPr/>
        <a:lstStyle/>
        <a:p>
          <a:pPr algn="just"/>
          <a:r>
            <a:rPr lang="ka-GE" sz="1400" b="1" dirty="0" err="1" smtClean="0">
              <a:solidFill>
                <a:schemeClr val="tx1"/>
              </a:solidFill>
              <a:latin typeface="+mn-lt"/>
            </a:rPr>
            <a:t>სატენდერო</a:t>
          </a:r>
          <a:r>
            <a:rPr lang="ka-GE" sz="1400" b="1" dirty="0" smtClean="0">
              <a:solidFill>
                <a:schemeClr val="tx1"/>
              </a:solidFill>
              <a:latin typeface="+mn-lt"/>
            </a:rPr>
            <a:t> კომისიის შემადგენლობა: </a:t>
          </a:r>
          <a:r>
            <a:rPr lang="ka-GE" sz="1200" b="1" dirty="0" smtClean="0">
              <a:solidFill>
                <a:schemeClr val="tx1"/>
              </a:solidFill>
              <a:latin typeface="+mn-lt"/>
            </a:rPr>
            <a:t>შემსყიდველი ორგანიზაციის ხელმძღვანელი ან/და მისი მოადგილეები, ამ ორგანიზაციის სტრუქტურული ქვედანაყოფების ხელმძღვანელები </a:t>
          </a:r>
          <a:r>
            <a:rPr lang="ka-GE" sz="1050" b="1" dirty="0" smtClean="0">
              <a:solidFill>
                <a:schemeClr val="tx1"/>
              </a:solidFill>
              <a:latin typeface="+mn-lt"/>
            </a:rPr>
            <a:t>(ასევე, კანდიდატთა არასაკმარისი რაოდენობის შემთხვევა);</a:t>
          </a:r>
          <a:endParaRPr lang="ka-GE" sz="1050" dirty="0">
            <a:solidFill>
              <a:schemeClr val="tx1"/>
            </a:solidFill>
            <a:latin typeface="+mn-lt"/>
          </a:endParaRPr>
        </a:p>
      </dgm:t>
    </dgm:pt>
    <dgm:pt modelId="{5C111EAD-FC04-4111-B16E-46B8D083455D}" type="parTrans" cxnId="{2CBE0EBA-F077-4B82-A89D-FF9714079466}">
      <dgm:prSet/>
      <dgm:spPr/>
      <dgm:t>
        <a:bodyPr/>
        <a:lstStyle/>
        <a:p>
          <a:endParaRPr lang="ka-GE"/>
        </a:p>
      </dgm:t>
    </dgm:pt>
    <dgm:pt modelId="{E6D9945F-1671-440B-B3AA-AEDAF2CBB053}" type="sibTrans" cxnId="{2CBE0EBA-F077-4B82-A89D-FF9714079466}">
      <dgm:prSet/>
      <dgm:spPr/>
      <dgm:t>
        <a:bodyPr/>
        <a:lstStyle/>
        <a:p>
          <a:endParaRPr lang="ka-GE"/>
        </a:p>
      </dgm:t>
    </dgm:pt>
    <dgm:pt modelId="{D5E42A45-07CE-4BA9-AF88-CF284093AFA8}">
      <dgm:prSet phldrT="[Text]" custT="1"/>
      <dgm:spPr/>
      <dgm:t>
        <a:bodyPr/>
        <a:lstStyle/>
        <a:p>
          <a:r>
            <a:rPr lang="ka-GE" sz="1400" b="1" dirty="0" smtClean="0"/>
            <a:t>თავმჯდომარე - </a:t>
          </a:r>
          <a:r>
            <a:rPr lang="ka-GE" sz="1200" b="1" dirty="0" smtClean="0"/>
            <a:t>შემსყიდველი ორგანიზაციის ხელმძღვანელი ან მის მიერ დანიშნული პირი;</a:t>
          </a:r>
          <a:endParaRPr lang="ka-GE" sz="1200" b="1" dirty="0"/>
        </a:p>
      </dgm:t>
    </dgm:pt>
    <dgm:pt modelId="{2302D066-960A-41D1-AB4A-CC9FF96EC8EB}" type="parTrans" cxnId="{4E677D9F-99C9-44EE-9CAE-E2B3D38A264A}">
      <dgm:prSet/>
      <dgm:spPr/>
      <dgm:t>
        <a:bodyPr/>
        <a:lstStyle/>
        <a:p>
          <a:endParaRPr lang="ka-GE"/>
        </a:p>
      </dgm:t>
    </dgm:pt>
    <dgm:pt modelId="{C9150447-7E3A-48D0-B1A0-554167B245AF}" type="sibTrans" cxnId="{4E677D9F-99C9-44EE-9CAE-E2B3D38A264A}">
      <dgm:prSet/>
      <dgm:spPr/>
      <dgm:t>
        <a:bodyPr/>
        <a:lstStyle/>
        <a:p>
          <a:endParaRPr lang="ka-GE"/>
        </a:p>
      </dgm:t>
    </dgm:pt>
    <dgm:pt modelId="{6746EBE6-DBF8-42A1-8DAF-2112E41E71BB}">
      <dgm:prSet custT="1"/>
      <dgm:spPr/>
      <dgm:t>
        <a:bodyPr/>
        <a:lstStyle/>
        <a:p>
          <a:pPr algn="just"/>
          <a:r>
            <a:rPr lang="ka-GE" sz="1400" b="1" dirty="0" smtClean="0">
              <a:solidFill>
                <a:schemeClr val="tx1"/>
              </a:solidFill>
            </a:rPr>
            <a:t>ექსპერტებად და კონსულტანტებად შესაბამისი დარგის სპეციალისტების მოწვევის შესაძლებლობა (სათათბირო ხმის უფლებით), </a:t>
          </a:r>
          <a:r>
            <a:rPr lang="ka-GE" sz="1400" b="1" dirty="0" err="1" smtClean="0">
              <a:solidFill>
                <a:schemeClr val="tx1"/>
              </a:solidFill>
            </a:rPr>
            <a:t>სატენდერო</a:t>
          </a:r>
          <a:r>
            <a:rPr lang="ka-GE" sz="1400" b="1" dirty="0" smtClean="0">
              <a:solidFill>
                <a:schemeClr val="tx1"/>
              </a:solidFill>
            </a:rPr>
            <a:t> კომისიის აპარატი;</a:t>
          </a:r>
          <a:endParaRPr lang="ka-GE" sz="1400" b="1" dirty="0">
            <a:solidFill>
              <a:schemeClr val="tx1"/>
            </a:solidFill>
          </a:endParaRPr>
        </a:p>
      </dgm:t>
    </dgm:pt>
    <dgm:pt modelId="{A58F36CB-ECFC-4B70-B2A2-56BBB06E247B}" type="sibTrans" cxnId="{AF78F9C6-9EAB-44ED-9F86-8B24991E44D3}">
      <dgm:prSet/>
      <dgm:spPr/>
      <dgm:t>
        <a:bodyPr/>
        <a:lstStyle/>
        <a:p>
          <a:endParaRPr lang="ka-GE"/>
        </a:p>
      </dgm:t>
    </dgm:pt>
    <dgm:pt modelId="{8E80C68D-22E1-49D4-BF15-4FEFBC8469EF}" type="parTrans" cxnId="{AF78F9C6-9EAB-44ED-9F86-8B24991E44D3}">
      <dgm:prSet/>
      <dgm:spPr/>
      <dgm:t>
        <a:bodyPr/>
        <a:lstStyle/>
        <a:p>
          <a:endParaRPr lang="ka-GE"/>
        </a:p>
      </dgm:t>
    </dgm:pt>
    <dgm:pt modelId="{3A2AA19F-9735-4B13-B132-804AE11F4C50}" type="pres">
      <dgm:prSet presAssocID="{8812B9D1-8D4C-4A3B-B5AB-28D1CFE788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92C194-A279-4C44-AE10-26CF581F77B2}" type="pres">
      <dgm:prSet presAssocID="{E30D0371-27D1-448F-97DA-A4F5734BDEC8}" presName="parentLin" presStyleCnt="0"/>
      <dgm:spPr/>
    </dgm:pt>
    <dgm:pt modelId="{82E6F75C-62B5-49F4-839B-33B60ACE703D}" type="pres">
      <dgm:prSet presAssocID="{E30D0371-27D1-448F-97DA-A4F5734BDEC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1162F35-7559-4F55-BDF7-0F2F7DD47F66}" type="pres">
      <dgm:prSet presAssocID="{E30D0371-27D1-448F-97DA-A4F5734BDEC8}" presName="parentText" presStyleLbl="node1" presStyleIdx="0" presStyleCnt="4" custScaleX="85761" custScaleY="50324" custLinFactNeighborX="-12570" custLinFactNeighborY="148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A14925-4F31-4CF5-B7AA-CCADED675E04}" type="pres">
      <dgm:prSet presAssocID="{E30D0371-27D1-448F-97DA-A4F5734BDEC8}" presName="negativeSpace" presStyleCnt="0"/>
      <dgm:spPr/>
    </dgm:pt>
    <dgm:pt modelId="{7E3EA45D-BC28-4323-A46D-BD3091C90D39}" type="pres">
      <dgm:prSet presAssocID="{E30D0371-27D1-448F-97DA-A4F5734BDEC8}" presName="childText" presStyleLbl="conFgAcc1" presStyleIdx="0" presStyleCnt="4">
        <dgm:presLayoutVars>
          <dgm:bulletEnabled val="1"/>
        </dgm:presLayoutVars>
      </dgm:prSet>
      <dgm:spPr/>
    </dgm:pt>
    <dgm:pt modelId="{807E799F-2BA1-4D47-88C5-3C2D54E753C7}" type="pres">
      <dgm:prSet presAssocID="{0987DA94-D8E5-4F2C-A545-CAA322B92796}" presName="spaceBetweenRectangles" presStyleCnt="0"/>
      <dgm:spPr/>
    </dgm:pt>
    <dgm:pt modelId="{384184A2-6DA1-4945-840F-B6C4EF721745}" type="pres">
      <dgm:prSet presAssocID="{5D555747-EA88-4149-B299-C67F24737393}" presName="parentLin" presStyleCnt="0"/>
      <dgm:spPr/>
    </dgm:pt>
    <dgm:pt modelId="{F2A51290-60CF-401C-A3F0-DA7922320A85}" type="pres">
      <dgm:prSet presAssocID="{5D555747-EA88-4149-B299-C67F2473739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029DCD5E-AA7B-4592-B422-223EBFE1279D}" type="pres">
      <dgm:prSet presAssocID="{5D555747-EA88-4149-B299-C67F24737393}" presName="parentText" presStyleLbl="node1" presStyleIdx="1" presStyleCnt="4" custScaleX="85660" custScaleY="51429" custLinFactNeighborX="-3020" custLinFactNeighborY="142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A4FA1-A83A-4070-A6DA-6A428C4BA26B}" type="pres">
      <dgm:prSet presAssocID="{5D555747-EA88-4149-B299-C67F24737393}" presName="negativeSpace" presStyleCnt="0"/>
      <dgm:spPr/>
    </dgm:pt>
    <dgm:pt modelId="{C83069EE-73E5-490C-A72C-27AB7AF157F3}" type="pres">
      <dgm:prSet presAssocID="{5D555747-EA88-4149-B299-C67F24737393}" presName="childText" presStyleLbl="conFgAcc1" presStyleIdx="1" presStyleCnt="4">
        <dgm:presLayoutVars>
          <dgm:bulletEnabled val="1"/>
        </dgm:presLayoutVars>
      </dgm:prSet>
      <dgm:spPr/>
    </dgm:pt>
    <dgm:pt modelId="{FA20AF91-F25F-4C42-A1E1-29736C2EAA21}" type="pres">
      <dgm:prSet presAssocID="{E6D9945F-1671-440B-B3AA-AEDAF2CBB053}" presName="spaceBetweenRectangles" presStyleCnt="0"/>
      <dgm:spPr/>
    </dgm:pt>
    <dgm:pt modelId="{D49CD77C-1DB2-4144-80C4-0FAF364B2E0C}" type="pres">
      <dgm:prSet presAssocID="{D5E42A45-07CE-4BA9-AF88-CF284093AFA8}" presName="parentLin" presStyleCnt="0"/>
      <dgm:spPr/>
    </dgm:pt>
    <dgm:pt modelId="{2548306F-7768-46FF-BB2B-FCF78BFE0788}" type="pres">
      <dgm:prSet presAssocID="{D5E42A45-07CE-4BA9-AF88-CF284093AFA8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1044599A-108B-4D2E-89B6-C0B76B1ECBD3}" type="pres">
      <dgm:prSet presAssocID="{D5E42A45-07CE-4BA9-AF88-CF284093AFA8}" presName="parentText" presStyleLbl="node1" presStyleIdx="2" presStyleCnt="4" custScaleX="86294" custScaleY="51606" custLinFactNeighborX="-7342" custLinFactNeighborY="234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AEC36-0DFE-429E-ACFD-D122F2AFF5D1}" type="pres">
      <dgm:prSet presAssocID="{D5E42A45-07CE-4BA9-AF88-CF284093AFA8}" presName="negativeSpace" presStyleCnt="0"/>
      <dgm:spPr/>
    </dgm:pt>
    <dgm:pt modelId="{ADBF9213-76C3-4BA0-8CF6-811B223C978A}" type="pres">
      <dgm:prSet presAssocID="{D5E42A45-07CE-4BA9-AF88-CF284093AFA8}" presName="childText" presStyleLbl="conFgAcc1" presStyleIdx="2" presStyleCnt="4" custLinFactNeighborY="54274">
        <dgm:presLayoutVars>
          <dgm:bulletEnabled val="1"/>
        </dgm:presLayoutVars>
      </dgm:prSet>
      <dgm:spPr/>
    </dgm:pt>
    <dgm:pt modelId="{4E003D07-F835-4C30-9D5E-479E6B1B1E21}" type="pres">
      <dgm:prSet presAssocID="{C9150447-7E3A-48D0-B1A0-554167B245AF}" presName="spaceBetweenRectangles" presStyleCnt="0"/>
      <dgm:spPr/>
    </dgm:pt>
    <dgm:pt modelId="{F26174ED-E395-4E77-93FB-A740D3711B66}" type="pres">
      <dgm:prSet presAssocID="{6746EBE6-DBF8-42A1-8DAF-2112E41E71BB}" presName="parentLin" presStyleCnt="0"/>
      <dgm:spPr/>
    </dgm:pt>
    <dgm:pt modelId="{C88B598A-3F1B-439F-BE8A-B0AE37053CA2}" type="pres">
      <dgm:prSet presAssocID="{6746EBE6-DBF8-42A1-8DAF-2112E41E71BB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2A16162A-320F-4CC4-B6E1-1B492B9A7A01}" type="pres">
      <dgm:prSet presAssocID="{6746EBE6-DBF8-42A1-8DAF-2112E41E71BB}" presName="parentText" presStyleLbl="node1" presStyleIdx="3" presStyleCnt="4" custScaleX="86207" custScaleY="58520" custLinFactNeighborX="3950" custLinFactNeighborY="857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29DFDB-E4C7-46B4-A4E3-1BB4E4BDC2A7}" type="pres">
      <dgm:prSet presAssocID="{6746EBE6-DBF8-42A1-8DAF-2112E41E71BB}" presName="negativeSpace" presStyleCnt="0"/>
      <dgm:spPr/>
    </dgm:pt>
    <dgm:pt modelId="{6BA4EF47-E77B-4591-9FCC-163BCB4E35F2}" type="pres">
      <dgm:prSet presAssocID="{6746EBE6-DBF8-42A1-8DAF-2112E41E71BB}" presName="childText" presStyleLbl="conFgAcc1" presStyleIdx="3" presStyleCnt="4" custLinFactNeighborX="-449" custLinFactNeighborY="-4534">
        <dgm:presLayoutVars>
          <dgm:bulletEnabled val="1"/>
        </dgm:presLayoutVars>
      </dgm:prSet>
      <dgm:spPr/>
    </dgm:pt>
  </dgm:ptLst>
  <dgm:cxnLst>
    <dgm:cxn modelId="{9AAF2E6E-CB76-4E4E-8ECE-4CE8EB27149B}" type="presOf" srcId="{E30D0371-27D1-448F-97DA-A4F5734BDEC8}" destId="{21162F35-7559-4F55-BDF7-0F2F7DD47F66}" srcOrd="1" destOrd="0" presId="urn:microsoft.com/office/officeart/2005/8/layout/list1"/>
    <dgm:cxn modelId="{2CBE0EBA-F077-4B82-A89D-FF9714079466}" srcId="{8812B9D1-8D4C-4A3B-B5AB-28D1CFE7881E}" destId="{5D555747-EA88-4149-B299-C67F24737393}" srcOrd="1" destOrd="0" parTransId="{5C111EAD-FC04-4111-B16E-46B8D083455D}" sibTransId="{E6D9945F-1671-440B-B3AA-AEDAF2CBB053}"/>
    <dgm:cxn modelId="{60C0C9C4-DC6F-4E2D-B604-78F195DDCD7B}" type="presOf" srcId="{D5E42A45-07CE-4BA9-AF88-CF284093AFA8}" destId="{1044599A-108B-4D2E-89B6-C0B76B1ECBD3}" srcOrd="1" destOrd="0" presId="urn:microsoft.com/office/officeart/2005/8/layout/list1"/>
    <dgm:cxn modelId="{E4943D4F-B77E-4E3E-BFEC-A1FC72C60D70}" type="presOf" srcId="{6746EBE6-DBF8-42A1-8DAF-2112E41E71BB}" destId="{C88B598A-3F1B-439F-BE8A-B0AE37053CA2}" srcOrd="0" destOrd="0" presId="urn:microsoft.com/office/officeart/2005/8/layout/list1"/>
    <dgm:cxn modelId="{18D9CE3B-8162-4EA0-8344-94E998495211}" type="presOf" srcId="{D5E42A45-07CE-4BA9-AF88-CF284093AFA8}" destId="{2548306F-7768-46FF-BB2B-FCF78BFE0788}" srcOrd="0" destOrd="0" presId="urn:microsoft.com/office/officeart/2005/8/layout/list1"/>
    <dgm:cxn modelId="{74A08FD1-44BD-41A4-B79E-2915FC7DFF52}" type="presOf" srcId="{8812B9D1-8D4C-4A3B-B5AB-28D1CFE7881E}" destId="{3A2AA19F-9735-4B13-B132-804AE11F4C50}" srcOrd="0" destOrd="0" presId="urn:microsoft.com/office/officeart/2005/8/layout/list1"/>
    <dgm:cxn modelId="{5DB92F4D-8D15-464D-9A47-37F7432D19F8}" type="presOf" srcId="{6746EBE6-DBF8-42A1-8DAF-2112E41E71BB}" destId="{2A16162A-320F-4CC4-B6E1-1B492B9A7A01}" srcOrd="1" destOrd="0" presId="urn:microsoft.com/office/officeart/2005/8/layout/list1"/>
    <dgm:cxn modelId="{AF78F9C6-9EAB-44ED-9F86-8B24991E44D3}" srcId="{8812B9D1-8D4C-4A3B-B5AB-28D1CFE7881E}" destId="{6746EBE6-DBF8-42A1-8DAF-2112E41E71BB}" srcOrd="3" destOrd="0" parTransId="{8E80C68D-22E1-49D4-BF15-4FEFBC8469EF}" sibTransId="{A58F36CB-ECFC-4B70-B2A2-56BBB06E247B}"/>
    <dgm:cxn modelId="{9179E807-C0B3-43B5-AA6E-4A2688C11FB1}" type="presOf" srcId="{E30D0371-27D1-448F-97DA-A4F5734BDEC8}" destId="{82E6F75C-62B5-49F4-839B-33B60ACE703D}" srcOrd="0" destOrd="0" presId="urn:microsoft.com/office/officeart/2005/8/layout/list1"/>
    <dgm:cxn modelId="{D607ADA8-5B0F-429C-B81E-3050A1AF78B7}" srcId="{8812B9D1-8D4C-4A3B-B5AB-28D1CFE7881E}" destId="{E30D0371-27D1-448F-97DA-A4F5734BDEC8}" srcOrd="0" destOrd="0" parTransId="{CFDE1A94-93A5-44BA-A29D-E4E6F2AC0A8B}" sibTransId="{0987DA94-D8E5-4F2C-A545-CAA322B92796}"/>
    <dgm:cxn modelId="{37946A8D-1447-4C53-BE1F-84CDAC05549D}" type="presOf" srcId="{5D555747-EA88-4149-B299-C67F24737393}" destId="{029DCD5E-AA7B-4592-B422-223EBFE1279D}" srcOrd="1" destOrd="0" presId="urn:microsoft.com/office/officeart/2005/8/layout/list1"/>
    <dgm:cxn modelId="{D50038DC-0121-459F-8F7B-B5E766C599BA}" type="presOf" srcId="{5D555747-EA88-4149-B299-C67F24737393}" destId="{F2A51290-60CF-401C-A3F0-DA7922320A85}" srcOrd="0" destOrd="0" presId="urn:microsoft.com/office/officeart/2005/8/layout/list1"/>
    <dgm:cxn modelId="{4E677D9F-99C9-44EE-9CAE-E2B3D38A264A}" srcId="{8812B9D1-8D4C-4A3B-B5AB-28D1CFE7881E}" destId="{D5E42A45-07CE-4BA9-AF88-CF284093AFA8}" srcOrd="2" destOrd="0" parTransId="{2302D066-960A-41D1-AB4A-CC9FF96EC8EB}" sibTransId="{C9150447-7E3A-48D0-B1A0-554167B245AF}"/>
    <dgm:cxn modelId="{3E821B3D-15C1-4B7D-9F24-387CBE79C0B2}" type="presParOf" srcId="{3A2AA19F-9735-4B13-B132-804AE11F4C50}" destId="{3392C194-A279-4C44-AE10-26CF581F77B2}" srcOrd="0" destOrd="0" presId="urn:microsoft.com/office/officeart/2005/8/layout/list1"/>
    <dgm:cxn modelId="{66509BE8-C0A8-427F-88CA-4C96A17BF8C9}" type="presParOf" srcId="{3392C194-A279-4C44-AE10-26CF581F77B2}" destId="{82E6F75C-62B5-49F4-839B-33B60ACE703D}" srcOrd="0" destOrd="0" presId="urn:microsoft.com/office/officeart/2005/8/layout/list1"/>
    <dgm:cxn modelId="{E9BC332C-BC26-4C66-B9F5-EC858782BA09}" type="presParOf" srcId="{3392C194-A279-4C44-AE10-26CF581F77B2}" destId="{21162F35-7559-4F55-BDF7-0F2F7DD47F66}" srcOrd="1" destOrd="0" presId="urn:microsoft.com/office/officeart/2005/8/layout/list1"/>
    <dgm:cxn modelId="{9A5F268F-C999-4232-9428-7F841BFFE036}" type="presParOf" srcId="{3A2AA19F-9735-4B13-B132-804AE11F4C50}" destId="{E4A14925-4F31-4CF5-B7AA-CCADED675E04}" srcOrd="1" destOrd="0" presId="urn:microsoft.com/office/officeart/2005/8/layout/list1"/>
    <dgm:cxn modelId="{C07139EF-66FD-4316-8F9B-BB5A1CCC6E06}" type="presParOf" srcId="{3A2AA19F-9735-4B13-B132-804AE11F4C50}" destId="{7E3EA45D-BC28-4323-A46D-BD3091C90D39}" srcOrd="2" destOrd="0" presId="urn:microsoft.com/office/officeart/2005/8/layout/list1"/>
    <dgm:cxn modelId="{D7A0F8E3-5194-442F-A0B4-429429EAE4E0}" type="presParOf" srcId="{3A2AA19F-9735-4B13-B132-804AE11F4C50}" destId="{807E799F-2BA1-4D47-88C5-3C2D54E753C7}" srcOrd="3" destOrd="0" presId="urn:microsoft.com/office/officeart/2005/8/layout/list1"/>
    <dgm:cxn modelId="{B370EFCA-E208-414F-A92F-6C8174B3F106}" type="presParOf" srcId="{3A2AA19F-9735-4B13-B132-804AE11F4C50}" destId="{384184A2-6DA1-4945-840F-B6C4EF721745}" srcOrd="4" destOrd="0" presId="urn:microsoft.com/office/officeart/2005/8/layout/list1"/>
    <dgm:cxn modelId="{E2F13763-D1DB-4369-8499-A31C48130241}" type="presParOf" srcId="{384184A2-6DA1-4945-840F-B6C4EF721745}" destId="{F2A51290-60CF-401C-A3F0-DA7922320A85}" srcOrd="0" destOrd="0" presId="urn:microsoft.com/office/officeart/2005/8/layout/list1"/>
    <dgm:cxn modelId="{C1CF39B9-3578-44DC-BBCC-52591CD00AEF}" type="presParOf" srcId="{384184A2-6DA1-4945-840F-B6C4EF721745}" destId="{029DCD5E-AA7B-4592-B422-223EBFE1279D}" srcOrd="1" destOrd="0" presId="urn:microsoft.com/office/officeart/2005/8/layout/list1"/>
    <dgm:cxn modelId="{7B048309-2D07-4716-AED2-7EF47A9C2F5A}" type="presParOf" srcId="{3A2AA19F-9735-4B13-B132-804AE11F4C50}" destId="{E9CA4FA1-A83A-4070-A6DA-6A428C4BA26B}" srcOrd="5" destOrd="0" presId="urn:microsoft.com/office/officeart/2005/8/layout/list1"/>
    <dgm:cxn modelId="{CA1E41DB-E345-40C6-A7F0-223CABB89692}" type="presParOf" srcId="{3A2AA19F-9735-4B13-B132-804AE11F4C50}" destId="{C83069EE-73E5-490C-A72C-27AB7AF157F3}" srcOrd="6" destOrd="0" presId="urn:microsoft.com/office/officeart/2005/8/layout/list1"/>
    <dgm:cxn modelId="{D8F2029A-5A5E-49B0-ADD2-ABB8D598B28F}" type="presParOf" srcId="{3A2AA19F-9735-4B13-B132-804AE11F4C50}" destId="{FA20AF91-F25F-4C42-A1E1-29736C2EAA21}" srcOrd="7" destOrd="0" presId="urn:microsoft.com/office/officeart/2005/8/layout/list1"/>
    <dgm:cxn modelId="{F0CF337E-F211-423D-8C81-1999A2FEB2E6}" type="presParOf" srcId="{3A2AA19F-9735-4B13-B132-804AE11F4C50}" destId="{D49CD77C-1DB2-4144-80C4-0FAF364B2E0C}" srcOrd="8" destOrd="0" presId="urn:microsoft.com/office/officeart/2005/8/layout/list1"/>
    <dgm:cxn modelId="{6C78B6C2-CDDA-40B9-BEB9-B1B792556F52}" type="presParOf" srcId="{D49CD77C-1DB2-4144-80C4-0FAF364B2E0C}" destId="{2548306F-7768-46FF-BB2B-FCF78BFE0788}" srcOrd="0" destOrd="0" presId="urn:microsoft.com/office/officeart/2005/8/layout/list1"/>
    <dgm:cxn modelId="{DFC9F284-5BA2-4D5B-A6CF-077B31CC0492}" type="presParOf" srcId="{D49CD77C-1DB2-4144-80C4-0FAF364B2E0C}" destId="{1044599A-108B-4D2E-89B6-C0B76B1ECBD3}" srcOrd="1" destOrd="0" presId="urn:microsoft.com/office/officeart/2005/8/layout/list1"/>
    <dgm:cxn modelId="{1DC228DF-D849-4294-92F2-3FEC8D3DC0AC}" type="presParOf" srcId="{3A2AA19F-9735-4B13-B132-804AE11F4C50}" destId="{584AEC36-0DFE-429E-ACFD-D122F2AFF5D1}" srcOrd="9" destOrd="0" presId="urn:microsoft.com/office/officeart/2005/8/layout/list1"/>
    <dgm:cxn modelId="{50676137-B7A8-4BA4-B4ED-6DFCA953BBA9}" type="presParOf" srcId="{3A2AA19F-9735-4B13-B132-804AE11F4C50}" destId="{ADBF9213-76C3-4BA0-8CF6-811B223C978A}" srcOrd="10" destOrd="0" presId="urn:microsoft.com/office/officeart/2005/8/layout/list1"/>
    <dgm:cxn modelId="{B3D85C65-D317-445F-B65A-D3324FC002E9}" type="presParOf" srcId="{3A2AA19F-9735-4B13-B132-804AE11F4C50}" destId="{4E003D07-F835-4C30-9D5E-479E6B1B1E21}" srcOrd="11" destOrd="0" presId="urn:microsoft.com/office/officeart/2005/8/layout/list1"/>
    <dgm:cxn modelId="{E7B0512B-3C16-401B-B134-130263109A2B}" type="presParOf" srcId="{3A2AA19F-9735-4B13-B132-804AE11F4C50}" destId="{F26174ED-E395-4E77-93FB-A740D3711B66}" srcOrd="12" destOrd="0" presId="urn:microsoft.com/office/officeart/2005/8/layout/list1"/>
    <dgm:cxn modelId="{69C43037-6D4B-4A39-9732-EBCA947CAC85}" type="presParOf" srcId="{F26174ED-E395-4E77-93FB-A740D3711B66}" destId="{C88B598A-3F1B-439F-BE8A-B0AE37053CA2}" srcOrd="0" destOrd="0" presId="urn:microsoft.com/office/officeart/2005/8/layout/list1"/>
    <dgm:cxn modelId="{AA7A3592-0438-4CD5-8EF9-0C14656733E1}" type="presParOf" srcId="{F26174ED-E395-4E77-93FB-A740D3711B66}" destId="{2A16162A-320F-4CC4-B6E1-1B492B9A7A01}" srcOrd="1" destOrd="0" presId="urn:microsoft.com/office/officeart/2005/8/layout/list1"/>
    <dgm:cxn modelId="{8D2AE0A5-35EF-4E25-B130-86075202E173}" type="presParOf" srcId="{3A2AA19F-9735-4B13-B132-804AE11F4C50}" destId="{1D29DFDB-E4C7-46B4-A4E3-1BB4E4BDC2A7}" srcOrd="13" destOrd="0" presId="urn:microsoft.com/office/officeart/2005/8/layout/list1"/>
    <dgm:cxn modelId="{37B40178-1FA6-4D16-8FF3-3C9D5285234C}" type="presParOf" srcId="{3A2AA19F-9735-4B13-B132-804AE11F4C50}" destId="{6BA4EF47-E77B-4591-9FCC-163BCB4E35F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12B9D1-8D4C-4A3B-B5AB-28D1CFE7881E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ka-GE"/>
        </a:p>
      </dgm:t>
    </dgm:pt>
    <dgm:pt modelId="{E30D0371-27D1-448F-97DA-A4F5734BDEC8}">
      <dgm:prSet phldrT="[Text]" custT="1"/>
      <dgm:spPr/>
      <dgm:t>
        <a:bodyPr/>
        <a:lstStyle/>
        <a:p>
          <a:pPr algn="l"/>
          <a:endParaRPr lang="en-US" sz="1800" dirty="0">
            <a:solidFill>
              <a:schemeClr val="accent1">
                <a:lumMod val="50000"/>
              </a:schemeClr>
            </a:solidFill>
          </a:endParaRPr>
        </a:p>
        <a:p>
          <a:pPr algn="just"/>
          <a:r>
            <a:rPr lang="ka-GE" sz="1400" b="1" dirty="0" err="1">
              <a:solidFill>
                <a:schemeClr val="tx1"/>
              </a:solidFill>
            </a:rPr>
            <a:t>სატენდერო</a:t>
          </a:r>
          <a:r>
            <a:rPr lang="ka-GE" sz="1400" b="1" dirty="0">
              <a:solidFill>
                <a:schemeClr val="tx1"/>
              </a:solidFill>
            </a:rPr>
            <a:t> </a:t>
          </a:r>
          <a:r>
            <a:rPr lang="ka-GE" sz="1400" b="1" dirty="0" smtClean="0">
              <a:solidFill>
                <a:schemeClr val="tx1"/>
              </a:solidFill>
            </a:rPr>
            <a:t>კომისიის მიერ გადაწყვეტილების მიღება - </a:t>
          </a:r>
          <a:r>
            <a:rPr lang="ka-GE" sz="1400" b="1" dirty="0" err="1" smtClean="0">
              <a:solidFill>
                <a:schemeClr val="tx1"/>
              </a:solidFill>
            </a:rPr>
            <a:t>სიითი</a:t>
          </a:r>
          <a:r>
            <a:rPr lang="ka-GE" sz="1400" b="1" dirty="0" smtClean="0">
              <a:solidFill>
                <a:schemeClr val="tx1"/>
              </a:solidFill>
            </a:rPr>
            <a:t> შემადგენლობის უმრავლესობით (</a:t>
          </a:r>
          <a:r>
            <a:rPr lang="ka-GE" sz="1400" b="1" dirty="0" err="1" smtClean="0">
              <a:solidFill>
                <a:schemeClr val="tx1"/>
              </a:solidFill>
            </a:rPr>
            <a:t>ქვორუმი</a:t>
          </a:r>
          <a:r>
            <a:rPr lang="ka-GE" sz="1400" b="1" dirty="0" smtClean="0">
              <a:solidFill>
                <a:schemeClr val="tx1"/>
              </a:solidFill>
            </a:rPr>
            <a:t>), ხმათა გადანაწილების პრინციპი;</a:t>
          </a:r>
          <a:endParaRPr lang="en-US" sz="1400" b="1" dirty="0">
            <a:solidFill>
              <a:schemeClr val="tx1"/>
            </a:solidFill>
          </a:endParaRPr>
        </a:p>
        <a:p>
          <a:pPr algn="l"/>
          <a:endParaRPr lang="ka-GE" sz="1800" dirty="0"/>
        </a:p>
      </dgm:t>
    </dgm:pt>
    <dgm:pt modelId="{CFDE1A94-93A5-44BA-A29D-E4E6F2AC0A8B}" type="parTrans" cxnId="{D607ADA8-5B0F-429C-B81E-3050A1AF78B7}">
      <dgm:prSet/>
      <dgm:spPr/>
      <dgm:t>
        <a:bodyPr/>
        <a:lstStyle/>
        <a:p>
          <a:endParaRPr lang="ka-GE"/>
        </a:p>
      </dgm:t>
    </dgm:pt>
    <dgm:pt modelId="{0987DA94-D8E5-4F2C-A545-CAA322B92796}" type="sibTrans" cxnId="{D607ADA8-5B0F-429C-B81E-3050A1AF78B7}">
      <dgm:prSet/>
      <dgm:spPr/>
      <dgm:t>
        <a:bodyPr/>
        <a:lstStyle/>
        <a:p>
          <a:endParaRPr lang="ka-GE"/>
        </a:p>
      </dgm:t>
    </dgm:pt>
    <dgm:pt modelId="{5D555747-EA88-4149-B299-C67F24737393}">
      <dgm:prSet phldrT="[Text]" custT="1"/>
      <dgm:spPr/>
      <dgm:t>
        <a:bodyPr/>
        <a:lstStyle/>
        <a:p>
          <a:r>
            <a:rPr lang="ka-GE" sz="1050" dirty="0" smtClean="0">
              <a:solidFill>
                <a:schemeClr val="tx1"/>
              </a:solidFill>
              <a:latin typeface="+mn-lt"/>
            </a:rPr>
            <a:t> </a:t>
          </a:r>
          <a:r>
            <a:rPr lang="ka-GE" sz="1400" b="1" dirty="0" err="1" smtClean="0">
              <a:solidFill>
                <a:schemeClr val="tx1"/>
              </a:solidFill>
              <a:latin typeface="+mn-lt"/>
            </a:rPr>
            <a:t>სატენდერო</a:t>
          </a:r>
          <a:r>
            <a:rPr lang="ka-GE" sz="1400" b="1" dirty="0" smtClean="0">
              <a:solidFill>
                <a:schemeClr val="tx1"/>
              </a:solidFill>
              <a:latin typeface="+mn-lt"/>
            </a:rPr>
            <a:t> კომისიის წევრის განსხვავებული პოზიციის შემთხვევა;</a:t>
          </a:r>
          <a:endParaRPr lang="ka-GE" sz="1400" b="1" dirty="0">
            <a:solidFill>
              <a:schemeClr val="tx1"/>
            </a:solidFill>
            <a:latin typeface="+mn-lt"/>
          </a:endParaRPr>
        </a:p>
      </dgm:t>
    </dgm:pt>
    <dgm:pt modelId="{5C111EAD-FC04-4111-B16E-46B8D083455D}" type="parTrans" cxnId="{2CBE0EBA-F077-4B82-A89D-FF9714079466}">
      <dgm:prSet/>
      <dgm:spPr/>
      <dgm:t>
        <a:bodyPr/>
        <a:lstStyle/>
        <a:p>
          <a:endParaRPr lang="ka-GE"/>
        </a:p>
      </dgm:t>
    </dgm:pt>
    <dgm:pt modelId="{E6D9945F-1671-440B-B3AA-AEDAF2CBB053}" type="sibTrans" cxnId="{2CBE0EBA-F077-4B82-A89D-FF9714079466}">
      <dgm:prSet/>
      <dgm:spPr/>
      <dgm:t>
        <a:bodyPr/>
        <a:lstStyle/>
        <a:p>
          <a:endParaRPr lang="ka-GE"/>
        </a:p>
      </dgm:t>
    </dgm:pt>
    <dgm:pt modelId="{D5E42A45-07CE-4BA9-AF88-CF284093AFA8}">
      <dgm:prSet phldrT="[Text]" custT="1"/>
      <dgm:spPr/>
      <dgm:t>
        <a:bodyPr/>
        <a:lstStyle/>
        <a:p>
          <a:r>
            <a:rPr lang="ka-GE" sz="1400" b="1" dirty="0" err="1" smtClean="0"/>
            <a:t>სატენდერო</a:t>
          </a:r>
          <a:r>
            <a:rPr lang="ka-GE" sz="1400" b="1" dirty="0" smtClean="0"/>
            <a:t> კომისიის აპარატი;</a:t>
          </a:r>
          <a:endParaRPr lang="ka-GE" sz="1200" b="1" dirty="0"/>
        </a:p>
      </dgm:t>
    </dgm:pt>
    <dgm:pt modelId="{2302D066-960A-41D1-AB4A-CC9FF96EC8EB}" type="parTrans" cxnId="{4E677D9F-99C9-44EE-9CAE-E2B3D38A264A}">
      <dgm:prSet/>
      <dgm:spPr/>
      <dgm:t>
        <a:bodyPr/>
        <a:lstStyle/>
        <a:p>
          <a:endParaRPr lang="ka-GE"/>
        </a:p>
      </dgm:t>
    </dgm:pt>
    <dgm:pt modelId="{C9150447-7E3A-48D0-B1A0-554167B245AF}" type="sibTrans" cxnId="{4E677D9F-99C9-44EE-9CAE-E2B3D38A264A}">
      <dgm:prSet/>
      <dgm:spPr/>
      <dgm:t>
        <a:bodyPr/>
        <a:lstStyle/>
        <a:p>
          <a:endParaRPr lang="ka-GE"/>
        </a:p>
      </dgm:t>
    </dgm:pt>
    <dgm:pt modelId="{6746EBE6-DBF8-42A1-8DAF-2112E41E71BB}">
      <dgm:prSet custT="1"/>
      <dgm:spPr/>
      <dgm:t>
        <a:bodyPr/>
        <a:lstStyle/>
        <a:p>
          <a:pPr algn="just"/>
          <a:r>
            <a:rPr lang="ka-GE" sz="1400" b="1" dirty="0" err="1" smtClean="0">
              <a:solidFill>
                <a:schemeClr val="tx1"/>
              </a:solidFill>
            </a:rPr>
            <a:t>სატენდერო</a:t>
          </a:r>
          <a:r>
            <a:rPr lang="ka-GE" sz="1400" b="1" dirty="0" smtClean="0">
              <a:solidFill>
                <a:schemeClr val="tx1"/>
              </a:solidFill>
            </a:rPr>
            <a:t> კომისიისა და </a:t>
          </a:r>
          <a:r>
            <a:rPr lang="ka-GE" sz="1400" b="1" dirty="0" err="1" smtClean="0">
              <a:solidFill>
                <a:schemeClr val="tx1"/>
              </a:solidFill>
            </a:rPr>
            <a:t>სატენდერო</a:t>
          </a:r>
          <a:r>
            <a:rPr lang="ka-GE" sz="1400" b="1" dirty="0" smtClean="0">
              <a:solidFill>
                <a:schemeClr val="tx1"/>
              </a:solidFill>
            </a:rPr>
            <a:t> კომისიის აპარატის წევრების მიერ ინტერესთა კონფლიქტის არარსებობის შესახებ ხელწერილის დადება;</a:t>
          </a:r>
          <a:endParaRPr lang="ka-GE" sz="1400" b="1" dirty="0">
            <a:solidFill>
              <a:schemeClr val="tx1"/>
            </a:solidFill>
          </a:endParaRPr>
        </a:p>
      </dgm:t>
    </dgm:pt>
    <dgm:pt modelId="{A58F36CB-ECFC-4B70-B2A2-56BBB06E247B}" type="sibTrans" cxnId="{AF78F9C6-9EAB-44ED-9F86-8B24991E44D3}">
      <dgm:prSet/>
      <dgm:spPr/>
      <dgm:t>
        <a:bodyPr/>
        <a:lstStyle/>
        <a:p>
          <a:endParaRPr lang="ka-GE"/>
        </a:p>
      </dgm:t>
    </dgm:pt>
    <dgm:pt modelId="{8E80C68D-22E1-49D4-BF15-4FEFBC8469EF}" type="parTrans" cxnId="{AF78F9C6-9EAB-44ED-9F86-8B24991E44D3}">
      <dgm:prSet/>
      <dgm:spPr/>
      <dgm:t>
        <a:bodyPr/>
        <a:lstStyle/>
        <a:p>
          <a:endParaRPr lang="ka-GE"/>
        </a:p>
      </dgm:t>
    </dgm:pt>
    <dgm:pt modelId="{3A2AA19F-9735-4B13-B132-804AE11F4C50}" type="pres">
      <dgm:prSet presAssocID="{8812B9D1-8D4C-4A3B-B5AB-28D1CFE788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92C194-A279-4C44-AE10-26CF581F77B2}" type="pres">
      <dgm:prSet presAssocID="{E30D0371-27D1-448F-97DA-A4F5734BDEC8}" presName="parentLin" presStyleCnt="0"/>
      <dgm:spPr/>
    </dgm:pt>
    <dgm:pt modelId="{82E6F75C-62B5-49F4-839B-33B60ACE703D}" type="pres">
      <dgm:prSet presAssocID="{E30D0371-27D1-448F-97DA-A4F5734BDEC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1162F35-7559-4F55-BDF7-0F2F7DD47F66}" type="pres">
      <dgm:prSet presAssocID="{E30D0371-27D1-448F-97DA-A4F5734BDEC8}" presName="parentText" presStyleLbl="node1" presStyleIdx="0" presStyleCnt="4" custScaleX="85761" custScaleY="50324" custLinFactNeighborX="-12570" custLinFactNeighborY="148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A14925-4F31-4CF5-B7AA-CCADED675E04}" type="pres">
      <dgm:prSet presAssocID="{E30D0371-27D1-448F-97DA-A4F5734BDEC8}" presName="negativeSpace" presStyleCnt="0"/>
      <dgm:spPr/>
    </dgm:pt>
    <dgm:pt modelId="{7E3EA45D-BC28-4323-A46D-BD3091C90D39}" type="pres">
      <dgm:prSet presAssocID="{E30D0371-27D1-448F-97DA-A4F5734BDEC8}" presName="childText" presStyleLbl="conFgAcc1" presStyleIdx="0" presStyleCnt="4">
        <dgm:presLayoutVars>
          <dgm:bulletEnabled val="1"/>
        </dgm:presLayoutVars>
      </dgm:prSet>
      <dgm:spPr/>
    </dgm:pt>
    <dgm:pt modelId="{807E799F-2BA1-4D47-88C5-3C2D54E753C7}" type="pres">
      <dgm:prSet presAssocID="{0987DA94-D8E5-4F2C-A545-CAA322B92796}" presName="spaceBetweenRectangles" presStyleCnt="0"/>
      <dgm:spPr/>
    </dgm:pt>
    <dgm:pt modelId="{384184A2-6DA1-4945-840F-B6C4EF721745}" type="pres">
      <dgm:prSet presAssocID="{5D555747-EA88-4149-B299-C67F24737393}" presName="parentLin" presStyleCnt="0"/>
      <dgm:spPr/>
    </dgm:pt>
    <dgm:pt modelId="{F2A51290-60CF-401C-A3F0-DA7922320A85}" type="pres">
      <dgm:prSet presAssocID="{5D555747-EA88-4149-B299-C67F2473739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029DCD5E-AA7B-4592-B422-223EBFE1279D}" type="pres">
      <dgm:prSet presAssocID="{5D555747-EA88-4149-B299-C67F24737393}" presName="parentText" presStyleLbl="node1" presStyleIdx="1" presStyleCnt="4" custScaleX="85660" custScaleY="51429" custLinFactNeighborX="-4457" custLinFactNeighborY="148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A4FA1-A83A-4070-A6DA-6A428C4BA26B}" type="pres">
      <dgm:prSet presAssocID="{5D555747-EA88-4149-B299-C67F24737393}" presName="negativeSpace" presStyleCnt="0"/>
      <dgm:spPr/>
    </dgm:pt>
    <dgm:pt modelId="{C83069EE-73E5-490C-A72C-27AB7AF157F3}" type="pres">
      <dgm:prSet presAssocID="{5D555747-EA88-4149-B299-C67F24737393}" presName="childText" presStyleLbl="conFgAcc1" presStyleIdx="1" presStyleCnt="4">
        <dgm:presLayoutVars>
          <dgm:bulletEnabled val="1"/>
        </dgm:presLayoutVars>
      </dgm:prSet>
      <dgm:spPr/>
    </dgm:pt>
    <dgm:pt modelId="{FA20AF91-F25F-4C42-A1E1-29736C2EAA21}" type="pres">
      <dgm:prSet presAssocID="{E6D9945F-1671-440B-B3AA-AEDAF2CBB053}" presName="spaceBetweenRectangles" presStyleCnt="0"/>
      <dgm:spPr/>
    </dgm:pt>
    <dgm:pt modelId="{D49CD77C-1DB2-4144-80C4-0FAF364B2E0C}" type="pres">
      <dgm:prSet presAssocID="{D5E42A45-07CE-4BA9-AF88-CF284093AFA8}" presName="parentLin" presStyleCnt="0"/>
      <dgm:spPr/>
    </dgm:pt>
    <dgm:pt modelId="{2548306F-7768-46FF-BB2B-FCF78BFE0788}" type="pres">
      <dgm:prSet presAssocID="{D5E42A45-07CE-4BA9-AF88-CF284093AFA8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1044599A-108B-4D2E-89B6-C0B76B1ECBD3}" type="pres">
      <dgm:prSet presAssocID="{D5E42A45-07CE-4BA9-AF88-CF284093AFA8}" presName="parentText" presStyleLbl="node1" presStyleIdx="2" presStyleCnt="4" custScaleX="86294" custScaleY="51606" custLinFactNeighborX="-7342" custLinFactNeighborY="234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AEC36-0DFE-429E-ACFD-D122F2AFF5D1}" type="pres">
      <dgm:prSet presAssocID="{D5E42A45-07CE-4BA9-AF88-CF284093AFA8}" presName="negativeSpace" presStyleCnt="0"/>
      <dgm:spPr/>
    </dgm:pt>
    <dgm:pt modelId="{ADBF9213-76C3-4BA0-8CF6-811B223C978A}" type="pres">
      <dgm:prSet presAssocID="{D5E42A45-07CE-4BA9-AF88-CF284093AFA8}" presName="childText" presStyleLbl="conFgAcc1" presStyleIdx="2" presStyleCnt="4" custLinFactNeighborY="54274">
        <dgm:presLayoutVars>
          <dgm:bulletEnabled val="1"/>
        </dgm:presLayoutVars>
      </dgm:prSet>
      <dgm:spPr/>
    </dgm:pt>
    <dgm:pt modelId="{4E003D07-F835-4C30-9D5E-479E6B1B1E21}" type="pres">
      <dgm:prSet presAssocID="{C9150447-7E3A-48D0-B1A0-554167B245AF}" presName="spaceBetweenRectangles" presStyleCnt="0"/>
      <dgm:spPr/>
    </dgm:pt>
    <dgm:pt modelId="{F26174ED-E395-4E77-93FB-A740D3711B66}" type="pres">
      <dgm:prSet presAssocID="{6746EBE6-DBF8-42A1-8DAF-2112E41E71BB}" presName="parentLin" presStyleCnt="0"/>
      <dgm:spPr/>
    </dgm:pt>
    <dgm:pt modelId="{C88B598A-3F1B-439F-BE8A-B0AE37053CA2}" type="pres">
      <dgm:prSet presAssocID="{6746EBE6-DBF8-42A1-8DAF-2112E41E71BB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2A16162A-320F-4CC4-B6E1-1B492B9A7A01}" type="pres">
      <dgm:prSet presAssocID="{6746EBE6-DBF8-42A1-8DAF-2112E41E71BB}" presName="parentText" presStyleLbl="node1" presStyleIdx="3" presStyleCnt="4" custScaleX="86207" custScaleY="58520" custLinFactNeighborX="1077" custLinFactNeighborY="122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29DFDB-E4C7-46B4-A4E3-1BB4E4BDC2A7}" type="pres">
      <dgm:prSet presAssocID="{6746EBE6-DBF8-42A1-8DAF-2112E41E71BB}" presName="negativeSpace" presStyleCnt="0"/>
      <dgm:spPr/>
    </dgm:pt>
    <dgm:pt modelId="{6BA4EF47-E77B-4591-9FCC-163BCB4E35F2}" type="pres">
      <dgm:prSet presAssocID="{6746EBE6-DBF8-42A1-8DAF-2112E41E71BB}" presName="childText" presStyleLbl="conFgAcc1" presStyleIdx="3" presStyleCnt="4" custLinFactNeighborX="-215" custLinFactNeighborY="-10232">
        <dgm:presLayoutVars>
          <dgm:bulletEnabled val="1"/>
        </dgm:presLayoutVars>
      </dgm:prSet>
      <dgm:spPr/>
    </dgm:pt>
  </dgm:ptLst>
  <dgm:cxnLst>
    <dgm:cxn modelId="{9AAF2E6E-CB76-4E4E-8ECE-4CE8EB27149B}" type="presOf" srcId="{E30D0371-27D1-448F-97DA-A4F5734BDEC8}" destId="{21162F35-7559-4F55-BDF7-0F2F7DD47F66}" srcOrd="1" destOrd="0" presId="urn:microsoft.com/office/officeart/2005/8/layout/list1"/>
    <dgm:cxn modelId="{2CBE0EBA-F077-4B82-A89D-FF9714079466}" srcId="{8812B9D1-8D4C-4A3B-B5AB-28D1CFE7881E}" destId="{5D555747-EA88-4149-B299-C67F24737393}" srcOrd="1" destOrd="0" parTransId="{5C111EAD-FC04-4111-B16E-46B8D083455D}" sibTransId="{E6D9945F-1671-440B-B3AA-AEDAF2CBB053}"/>
    <dgm:cxn modelId="{60C0C9C4-DC6F-4E2D-B604-78F195DDCD7B}" type="presOf" srcId="{D5E42A45-07CE-4BA9-AF88-CF284093AFA8}" destId="{1044599A-108B-4D2E-89B6-C0B76B1ECBD3}" srcOrd="1" destOrd="0" presId="urn:microsoft.com/office/officeart/2005/8/layout/list1"/>
    <dgm:cxn modelId="{E4943D4F-B77E-4E3E-BFEC-A1FC72C60D70}" type="presOf" srcId="{6746EBE6-DBF8-42A1-8DAF-2112E41E71BB}" destId="{C88B598A-3F1B-439F-BE8A-B0AE37053CA2}" srcOrd="0" destOrd="0" presId="urn:microsoft.com/office/officeart/2005/8/layout/list1"/>
    <dgm:cxn modelId="{18D9CE3B-8162-4EA0-8344-94E998495211}" type="presOf" srcId="{D5E42A45-07CE-4BA9-AF88-CF284093AFA8}" destId="{2548306F-7768-46FF-BB2B-FCF78BFE0788}" srcOrd="0" destOrd="0" presId="urn:microsoft.com/office/officeart/2005/8/layout/list1"/>
    <dgm:cxn modelId="{74A08FD1-44BD-41A4-B79E-2915FC7DFF52}" type="presOf" srcId="{8812B9D1-8D4C-4A3B-B5AB-28D1CFE7881E}" destId="{3A2AA19F-9735-4B13-B132-804AE11F4C50}" srcOrd="0" destOrd="0" presId="urn:microsoft.com/office/officeart/2005/8/layout/list1"/>
    <dgm:cxn modelId="{5DB92F4D-8D15-464D-9A47-37F7432D19F8}" type="presOf" srcId="{6746EBE6-DBF8-42A1-8DAF-2112E41E71BB}" destId="{2A16162A-320F-4CC4-B6E1-1B492B9A7A01}" srcOrd="1" destOrd="0" presId="urn:microsoft.com/office/officeart/2005/8/layout/list1"/>
    <dgm:cxn modelId="{AF78F9C6-9EAB-44ED-9F86-8B24991E44D3}" srcId="{8812B9D1-8D4C-4A3B-B5AB-28D1CFE7881E}" destId="{6746EBE6-DBF8-42A1-8DAF-2112E41E71BB}" srcOrd="3" destOrd="0" parTransId="{8E80C68D-22E1-49D4-BF15-4FEFBC8469EF}" sibTransId="{A58F36CB-ECFC-4B70-B2A2-56BBB06E247B}"/>
    <dgm:cxn modelId="{9179E807-C0B3-43B5-AA6E-4A2688C11FB1}" type="presOf" srcId="{E30D0371-27D1-448F-97DA-A4F5734BDEC8}" destId="{82E6F75C-62B5-49F4-839B-33B60ACE703D}" srcOrd="0" destOrd="0" presId="urn:microsoft.com/office/officeart/2005/8/layout/list1"/>
    <dgm:cxn modelId="{D607ADA8-5B0F-429C-B81E-3050A1AF78B7}" srcId="{8812B9D1-8D4C-4A3B-B5AB-28D1CFE7881E}" destId="{E30D0371-27D1-448F-97DA-A4F5734BDEC8}" srcOrd="0" destOrd="0" parTransId="{CFDE1A94-93A5-44BA-A29D-E4E6F2AC0A8B}" sibTransId="{0987DA94-D8E5-4F2C-A545-CAA322B92796}"/>
    <dgm:cxn modelId="{37946A8D-1447-4C53-BE1F-84CDAC05549D}" type="presOf" srcId="{5D555747-EA88-4149-B299-C67F24737393}" destId="{029DCD5E-AA7B-4592-B422-223EBFE1279D}" srcOrd="1" destOrd="0" presId="urn:microsoft.com/office/officeart/2005/8/layout/list1"/>
    <dgm:cxn modelId="{D50038DC-0121-459F-8F7B-B5E766C599BA}" type="presOf" srcId="{5D555747-EA88-4149-B299-C67F24737393}" destId="{F2A51290-60CF-401C-A3F0-DA7922320A85}" srcOrd="0" destOrd="0" presId="urn:microsoft.com/office/officeart/2005/8/layout/list1"/>
    <dgm:cxn modelId="{4E677D9F-99C9-44EE-9CAE-E2B3D38A264A}" srcId="{8812B9D1-8D4C-4A3B-B5AB-28D1CFE7881E}" destId="{D5E42A45-07CE-4BA9-AF88-CF284093AFA8}" srcOrd="2" destOrd="0" parTransId="{2302D066-960A-41D1-AB4A-CC9FF96EC8EB}" sibTransId="{C9150447-7E3A-48D0-B1A0-554167B245AF}"/>
    <dgm:cxn modelId="{3E821B3D-15C1-4B7D-9F24-387CBE79C0B2}" type="presParOf" srcId="{3A2AA19F-9735-4B13-B132-804AE11F4C50}" destId="{3392C194-A279-4C44-AE10-26CF581F77B2}" srcOrd="0" destOrd="0" presId="urn:microsoft.com/office/officeart/2005/8/layout/list1"/>
    <dgm:cxn modelId="{66509BE8-C0A8-427F-88CA-4C96A17BF8C9}" type="presParOf" srcId="{3392C194-A279-4C44-AE10-26CF581F77B2}" destId="{82E6F75C-62B5-49F4-839B-33B60ACE703D}" srcOrd="0" destOrd="0" presId="urn:microsoft.com/office/officeart/2005/8/layout/list1"/>
    <dgm:cxn modelId="{E9BC332C-BC26-4C66-B9F5-EC858782BA09}" type="presParOf" srcId="{3392C194-A279-4C44-AE10-26CF581F77B2}" destId="{21162F35-7559-4F55-BDF7-0F2F7DD47F66}" srcOrd="1" destOrd="0" presId="urn:microsoft.com/office/officeart/2005/8/layout/list1"/>
    <dgm:cxn modelId="{9A5F268F-C999-4232-9428-7F841BFFE036}" type="presParOf" srcId="{3A2AA19F-9735-4B13-B132-804AE11F4C50}" destId="{E4A14925-4F31-4CF5-B7AA-CCADED675E04}" srcOrd="1" destOrd="0" presId="urn:microsoft.com/office/officeart/2005/8/layout/list1"/>
    <dgm:cxn modelId="{C07139EF-66FD-4316-8F9B-BB5A1CCC6E06}" type="presParOf" srcId="{3A2AA19F-9735-4B13-B132-804AE11F4C50}" destId="{7E3EA45D-BC28-4323-A46D-BD3091C90D39}" srcOrd="2" destOrd="0" presId="urn:microsoft.com/office/officeart/2005/8/layout/list1"/>
    <dgm:cxn modelId="{D7A0F8E3-5194-442F-A0B4-429429EAE4E0}" type="presParOf" srcId="{3A2AA19F-9735-4B13-B132-804AE11F4C50}" destId="{807E799F-2BA1-4D47-88C5-3C2D54E753C7}" srcOrd="3" destOrd="0" presId="urn:microsoft.com/office/officeart/2005/8/layout/list1"/>
    <dgm:cxn modelId="{B370EFCA-E208-414F-A92F-6C8174B3F106}" type="presParOf" srcId="{3A2AA19F-9735-4B13-B132-804AE11F4C50}" destId="{384184A2-6DA1-4945-840F-B6C4EF721745}" srcOrd="4" destOrd="0" presId="urn:microsoft.com/office/officeart/2005/8/layout/list1"/>
    <dgm:cxn modelId="{E2F13763-D1DB-4369-8499-A31C48130241}" type="presParOf" srcId="{384184A2-6DA1-4945-840F-B6C4EF721745}" destId="{F2A51290-60CF-401C-A3F0-DA7922320A85}" srcOrd="0" destOrd="0" presId="urn:microsoft.com/office/officeart/2005/8/layout/list1"/>
    <dgm:cxn modelId="{C1CF39B9-3578-44DC-BBCC-52591CD00AEF}" type="presParOf" srcId="{384184A2-6DA1-4945-840F-B6C4EF721745}" destId="{029DCD5E-AA7B-4592-B422-223EBFE1279D}" srcOrd="1" destOrd="0" presId="urn:microsoft.com/office/officeart/2005/8/layout/list1"/>
    <dgm:cxn modelId="{7B048309-2D07-4716-AED2-7EF47A9C2F5A}" type="presParOf" srcId="{3A2AA19F-9735-4B13-B132-804AE11F4C50}" destId="{E9CA4FA1-A83A-4070-A6DA-6A428C4BA26B}" srcOrd="5" destOrd="0" presId="urn:microsoft.com/office/officeart/2005/8/layout/list1"/>
    <dgm:cxn modelId="{CA1E41DB-E345-40C6-A7F0-223CABB89692}" type="presParOf" srcId="{3A2AA19F-9735-4B13-B132-804AE11F4C50}" destId="{C83069EE-73E5-490C-A72C-27AB7AF157F3}" srcOrd="6" destOrd="0" presId="urn:microsoft.com/office/officeart/2005/8/layout/list1"/>
    <dgm:cxn modelId="{D8F2029A-5A5E-49B0-ADD2-ABB8D598B28F}" type="presParOf" srcId="{3A2AA19F-9735-4B13-B132-804AE11F4C50}" destId="{FA20AF91-F25F-4C42-A1E1-29736C2EAA21}" srcOrd="7" destOrd="0" presId="urn:microsoft.com/office/officeart/2005/8/layout/list1"/>
    <dgm:cxn modelId="{F0CF337E-F211-423D-8C81-1999A2FEB2E6}" type="presParOf" srcId="{3A2AA19F-9735-4B13-B132-804AE11F4C50}" destId="{D49CD77C-1DB2-4144-80C4-0FAF364B2E0C}" srcOrd="8" destOrd="0" presId="urn:microsoft.com/office/officeart/2005/8/layout/list1"/>
    <dgm:cxn modelId="{6C78B6C2-CDDA-40B9-BEB9-B1B792556F52}" type="presParOf" srcId="{D49CD77C-1DB2-4144-80C4-0FAF364B2E0C}" destId="{2548306F-7768-46FF-BB2B-FCF78BFE0788}" srcOrd="0" destOrd="0" presId="urn:microsoft.com/office/officeart/2005/8/layout/list1"/>
    <dgm:cxn modelId="{DFC9F284-5BA2-4D5B-A6CF-077B31CC0492}" type="presParOf" srcId="{D49CD77C-1DB2-4144-80C4-0FAF364B2E0C}" destId="{1044599A-108B-4D2E-89B6-C0B76B1ECBD3}" srcOrd="1" destOrd="0" presId="urn:microsoft.com/office/officeart/2005/8/layout/list1"/>
    <dgm:cxn modelId="{1DC228DF-D849-4294-92F2-3FEC8D3DC0AC}" type="presParOf" srcId="{3A2AA19F-9735-4B13-B132-804AE11F4C50}" destId="{584AEC36-0DFE-429E-ACFD-D122F2AFF5D1}" srcOrd="9" destOrd="0" presId="urn:microsoft.com/office/officeart/2005/8/layout/list1"/>
    <dgm:cxn modelId="{50676137-B7A8-4BA4-B4ED-6DFCA953BBA9}" type="presParOf" srcId="{3A2AA19F-9735-4B13-B132-804AE11F4C50}" destId="{ADBF9213-76C3-4BA0-8CF6-811B223C978A}" srcOrd="10" destOrd="0" presId="urn:microsoft.com/office/officeart/2005/8/layout/list1"/>
    <dgm:cxn modelId="{B3D85C65-D317-445F-B65A-D3324FC002E9}" type="presParOf" srcId="{3A2AA19F-9735-4B13-B132-804AE11F4C50}" destId="{4E003D07-F835-4C30-9D5E-479E6B1B1E21}" srcOrd="11" destOrd="0" presId="urn:microsoft.com/office/officeart/2005/8/layout/list1"/>
    <dgm:cxn modelId="{E7B0512B-3C16-401B-B134-130263109A2B}" type="presParOf" srcId="{3A2AA19F-9735-4B13-B132-804AE11F4C50}" destId="{F26174ED-E395-4E77-93FB-A740D3711B66}" srcOrd="12" destOrd="0" presId="urn:microsoft.com/office/officeart/2005/8/layout/list1"/>
    <dgm:cxn modelId="{69C43037-6D4B-4A39-9732-EBCA947CAC85}" type="presParOf" srcId="{F26174ED-E395-4E77-93FB-A740D3711B66}" destId="{C88B598A-3F1B-439F-BE8A-B0AE37053CA2}" srcOrd="0" destOrd="0" presId="urn:microsoft.com/office/officeart/2005/8/layout/list1"/>
    <dgm:cxn modelId="{AA7A3592-0438-4CD5-8EF9-0C14656733E1}" type="presParOf" srcId="{F26174ED-E395-4E77-93FB-A740D3711B66}" destId="{2A16162A-320F-4CC4-B6E1-1B492B9A7A01}" srcOrd="1" destOrd="0" presId="urn:microsoft.com/office/officeart/2005/8/layout/list1"/>
    <dgm:cxn modelId="{8D2AE0A5-35EF-4E25-B130-86075202E173}" type="presParOf" srcId="{3A2AA19F-9735-4B13-B132-804AE11F4C50}" destId="{1D29DFDB-E4C7-46B4-A4E3-1BB4E4BDC2A7}" srcOrd="13" destOrd="0" presId="urn:microsoft.com/office/officeart/2005/8/layout/list1"/>
    <dgm:cxn modelId="{37B40178-1FA6-4D16-8FF3-3C9D5285234C}" type="presParOf" srcId="{3A2AA19F-9735-4B13-B132-804AE11F4C50}" destId="{6BA4EF47-E77B-4591-9FCC-163BCB4E35F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12B9D1-8D4C-4A3B-B5AB-28D1CFE7881E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ka-GE"/>
        </a:p>
      </dgm:t>
    </dgm:pt>
    <dgm:pt modelId="{E30D0371-27D1-448F-97DA-A4F5734BDEC8}">
      <dgm:prSet phldrT="[Text]" custT="1"/>
      <dgm:spPr/>
      <dgm:t>
        <a:bodyPr/>
        <a:lstStyle/>
        <a:p>
          <a:pPr algn="l"/>
          <a:endParaRPr lang="en-US" sz="1800" dirty="0">
            <a:solidFill>
              <a:schemeClr val="accent1">
                <a:lumMod val="50000"/>
              </a:schemeClr>
            </a:solidFill>
          </a:endParaRPr>
        </a:p>
        <a:p>
          <a:pPr algn="just"/>
          <a:r>
            <a:rPr lang="ka-GE" sz="1400" b="1" dirty="0" err="1">
              <a:solidFill>
                <a:schemeClr val="tx1"/>
              </a:solidFill>
            </a:rPr>
            <a:t>სატენდერო</a:t>
          </a:r>
          <a:r>
            <a:rPr lang="ka-GE" sz="1400" b="1" dirty="0">
              <a:solidFill>
                <a:schemeClr val="tx1"/>
              </a:solidFill>
            </a:rPr>
            <a:t> </a:t>
          </a:r>
          <a:r>
            <a:rPr lang="ka-GE" sz="1400" b="1" dirty="0" smtClean="0">
              <a:solidFill>
                <a:schemeClr val="tx1"/>
              </a:solidFill>
            </a:rPr>
            <a:t>კომისიის სხდომის ოქმში გადაწყვეტილების ასახვა;</a:t>
          </a:r>
          <a:endParaRPr lang="en-US" sz="1400" b="1" dirty="0">
            <a:solidFill>
              <a:schemeClr val="tx1"/>
            </a:solidFill>
          </a:endParaRPr>
        </a:p>
        <a:p>
          <a:pPr algn="l"/>
          <a:endParaRPr lang="ka-GE" sz="1800" dirty="0"/>
        </a:p>
      </dgm:t>
    </dgm:pt>
    <dgm:pt modelId="{CFDE1A94-93A5-44BA-A29D-E4E6F2AC0A8B}" type="parTrans" cxnId="{D607ADA8-5B0F-429C-B81E-3050A1AF78B7}">
      <dgm:prSet/>
      <dgm:spPr/>
      <dgm:t>
        <a:bodyPr/>
        <a:lstStyle/>
        <a:p>
          <a:endParaRPr lang="ka-GE"/>
        </a:p>
      </dgm:t>
    </dgm:pt>
    <dgm:pt modelId="{0987DA94-D8E5-4F2C-A545-CAA322B92796}" type="sibTrans" cxnId="{D607ADA8-5B0F-429C-B81E-3050A1AF78B7}">
      <dgm:prSet/>
      <dgm:spPr/>
      <dgm:t>
        <a:bodyPr/>
        <a:lstStyle/>
        <a:p>
          <a:endParaRPr lang="ka-GE"/>
        </a:p>
      </dgm:t>
    </dgm:pt>
    <dgm:pt modelId="{5D555747-EA88-4149-B299-C67F24737393}">
      <dgm:prSet phldrT="[Text]" custT="1"/>
      <dgm:spPr/>
      <dgm:t>
        <a:bodyPr/>
        <a:lstStyle/>
        <a:p>
          <a:r>
            <a:rPr lang="ka-GE" sz="1050" dirty="0" smtClean="0">
              <a:solidFill>
                <a:schemeClr val="tx1"/>
              </a:solidFill>
              <a:latin typeface="+mn-lt"/>
            </a:rPr>
            <a:t> </a:t>
          </a:r>
          <a:r>
            <a:rPr lang="ka-GE" sz="1400" b="1" dirty="0" err="1" smtClean="0">
              <a:solidFill>
                <a:schemeClr val="tx1"/>
              </a:solidFill>
              <a:latin typeface="+mn-lt"/>
            </a:rPr>
            <a:t>სატენდერო</a:t>
          </a:r>
          <a:r>
            <a:rPr lang="ka-GE" sz="1400" b="1" dirty="0" smtClean="0">
              <a:solidFill>
                <a:schemeClr val="tx1"/>
              </a:solidFill>
              <a:latin typeface="+mn-lt"/>
            </a:rPr>
            <a:t> კომისიის სხდომის ოქმში მისათითებელი ინფორმაცია;</a:t>
          </a:r>
          <a:endParaRPr lang="ka-GE" sz="1400" b="1" dirty="0">
            <a:solidFill>
              <a:schemeClr val="tx1"/>
            </a:solidFill>
            <a:latin typeface="+mn-lt"/>
          </a:endParaRPr>
        </a:p>
      </dgm:t>
    </dgm:pt>
    <dgm:pt modelId="{5C111EAD-FC04-4111-B16E-46B8D083455D}" type="parTrans" cxnId="{2CBE0EBA-F077-4B82-A89D-FF9714079466}">
      <dgm:prSet/>
      <dgm:spPr/>
      <dgm:t>
        <a:bodyPr/>
        <a:lstStyle/>
        <a:p>
          <a:endParaRPr lang="ka-GE"/>
        </a:p>
      </dgm:t>
    </dgm:pt>
    <dgm:pt modelId="{E6D9945F-1671-440B-B3AA-AEDAF2CBB053}" type="sibTrans" cxnId="{2CBE0EBA-F077-4B82-A89D-FF9714079466}">
      <dgm:prSet/>
      <dgm:spPr/>
      <dgm:t>
        <a:bodyPr/>
        <a:lstStyle/>
        <a:p>
          <a:endParaRPr lang="ka-GE"/>
        </a:p>
      </dgm:t>
    </dgm:pt>
    <dgm:pt modelId="{D5E42A45-07CE-4BA9-AF88-CF284093AFA8}">
      <dgm:prSet phldrT="[Text]" custT="1"/>
      <dgm:spPr/>
      <dgm:t>
        <a:bodyPr/>
        <a:lstStyle/>
        <a:p>
          <a:r>
            <a:rPr lang="ka-GE" sz="1400" b="1" dirty="0" err="1" smtClean="0"/>
            <a:t>სატენდერო</a:t>
          </a:r>
          <a:r>
            <a:rPr lang="ka-GE" sz="1400" b="1" dirty="0" smtClean="0"/>
            <a:t> კომისიის სხდომის ოქმზე ხელმოწერა და სისტემაში განთავსება;</a:t>
          </a:r>
          <a:endParaRPr lang="ka-GE" sz="1200" b="1" dirty="0"/>
        </a:p>
      </dgm:t>
    </dgm:pt>
    <dgm:pt modelId="{2302D066-960A-41D1-AB4A-CC9FF96EC8EB}" type="parTrans" cxnId="{4E677D9F-99C9-44EE-9CAE-E2B3D38A264A}">
      <dgm:prSet/>
      <dgm:spPr/>
      <dgm:t>
        <a:bodyPr/>
        <a:lstStyle/>
        <a:p>
          <a:endParaRPr lang="ka-GE"/>
        </a:p>
      </dgm:t>
    </dgm:pt>
    <dgm:pt modelId="{C9150447-7E3A-48D0-B1A0-554167B245AF}" type="sibTrans" cxnId="{4E677D9F-99C9-44EE-9CAE-E2B3D38A264A}">
      <dgm:prSet/>
      <dgm:spPr/>
      <dgm:t>
        <a:bodyPr/>
        <a:lstStyle/>
        <a:p>
          <a:endParaRPr lang="ka-GE"/>
        </a:p>
      </dgm:t>
    </dgm:pt>
    <dgm:pt modelId="{6746EBE6-DBF8-42A1-8DAF-2112E41E71BB}">
      <dgm:prSet custT="1"/>
      <dgm:spPr/>
      <dgm:t>
        <a:bodyPr/>
        <a:lstStyle/>
        <a:p>
          <a:pPr algn="just"/>
          <a:r>
            <a:rPr lang="ka-GE" sz="1400" b="1" dirty="0" err="1" smtClean="0">
              <a:solidFill>
                <a:schemeClr val="tx1"/>
              </a:solidFill>
            </a:rPr>
            <a:t>სატენდერო</a:t>
          </a:r>
          <a:r>
            <a:rPr lang="ka-GE" sz="1400" b="1" dirty="0" smtClean="0">
              <a:solidFill>
                <a:schemeClr val="tx1"/>
              </a:solidFill>
            </a:rPr>
            <a:t> კომისიის სხდომის ოქმით მიღებული გადაწყვეტილების გაუქმება;</a:t>
          </a:r>
          <a:endParaRPr lang="ka-GE" sz="1400" b="1" dirty="0">
            <a:solidFill>
              <a:schemeClr val="tx1"/>
            </a:solidFill>
          </a:endParaRPr>
        </a:p>
      </dgm:t>
    </dgm:pt>
    <dgm:pt modelId="{A58F36CB-ECFC-4B70-B2A2-56BBB06E247B}" type="sibTrans" cxnId="{AF78F9C6-9EAB-44ED-9F86-8B24991E44D3}">
      <dgm:prSet/>
      <dgm:spPr/>
      <dgm:t>
        <a:bodyPr/>
        <a:lstStyle/>
        <a:p>
          <a:endParaRPr lang="ka-GE"/>
        </a:p>
      </dgm:t>
    </dgm:pt>
    <dgm:pt modelId="{8E80C68D-22E1-49D4-BF15-4FEFBC8469EF}" type="parTrans" cxnId="{AF78F9C6-9EAB-44ED-9F86-8B24991E44D3}">
      <dgm:prSet/>
      <dgm:spPr/>
      <dgm:t>
        <a:bodyPr/>
        <a:lstStyle/>
        <a:p>
          <a:endParaRPr lang="ka-GE"/>
        </a:p>
      </dgm:t>
    </dgm:pt>
    <dgm:pt modelId="{3A2AA19F-9735-4B13-B132-804AE11F4C50}" type="pres">
      <dgm:prSet presAssocID="{8812B9D1-8D4C-4A3B-B5AB-28D1CFE788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92C194-A279-4C44-AE10-26CF581F77B2}" type="pres">
      <dgm:prSet presAssocID="{E30D0371-27D1-448F-97DA-A4F5734BDEC8}" presName="parentLin" presStyleCnt="0"/>
      <dgm:spPr/>
    </dgm:pt>
    <dgm:pt modelId="{82E6F75C-62B5-49F4-839B-33B60ACE703D}" type="pres">
      <dgm:prSet presAssocID="{E30D0371-27D1-448F-97DA-A4F5734BDEC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1162F35-7559-4F55-BDF7-0F2F7DD47F66}" type="pres">
      <dgm:prSet presAssocID="{E30D0371-27D1-448F-97DA-A4F5734BDEC8}" presName="parentText" presStyleLbl="node1" presStyleIdx="0" presStyleCnt="4" custScaleX="85761" custScaleY="50324" custLinFactNeighborX="-12570" custLinFactNeighborY="148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A14925-4F31-4CF5-B7AA-CCADED675E04}" type="pres">
      <dgm:prSet presAssocID="{E30D0371-27D1-448F-97DA-A4F5734BDEC8}" presName="negativeSpace" presStyleCnt="0"/>
      <dgm:spPr/>
    </dgm:pt>
    <dgm:pt modelId="{7E3EA45D-BC28-4323-A46D-BD3091C90D39}" type="pres">
      <dgm:prSet presAssocID="{E30D0371-27D1-448F-97DA-A4F5734BDEC8}" presName="childText" presStyleLbl="conFgAcc1" presStyleIdx="0" presStyleCnt="4">
        <dgm:presLayoutVars>
          <dgm:bulletEnabled val="1"/>
        </dgm:presLayoutVars>
      </dgm:prSet>
      <dgm:spPr/>
    </dgm:pt>
    <dgm:pt modelId="{807E799F-2BA1-4D47-88C5-3C2D54E753C7}" type="pres">
      <dgm:prSet presAssocID="{0987DA94-D8E5-4F2C-A545-CAA322B92796}" presName="spaceBetweenRectangles" presStyleCnt="0"/>
      <dgm:spPr/>
    </dgm:pt>
    <dgm:pt modelId="{384184A2-6DA1-4945-840F-B6C4EF721745}" type="pres">
      <dgm:prSet presAssocID="{5D555747-EA88-4149-B299-C67F24737393}" presName="parentLin" presStyleCnt="0"/>
      <dgm:spPr/>
    </dgm:pt>
    <dgm:pt modelId="{F2A51290-60CF-401C-A3F0-DA7922320A85}" type="pres">
      <dgm:prSet presAssocID="{5D555747-EA88-4149-B299-C67F2473739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029DCD5E-AA7B-4592-B422-223EBFE1279D}" type="pres">
      <dgm:prSet presAssocID="{5D555747-EA88-4149-B299-C67F24737393}" presName="parentText" presStyleLbl="node1" presStyleIdx="1" presStyleCnt="4" custScaleX="85660" custScaleY="51429" custLinFactNeighborX="-4457" custLinFactNeighborY="148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A4FA1-A83A-4070-A6DA-6A428C4BA26B}" type="pres">
      <dgm:prSet presAssocID="{5D555747-EA88-4149-B299-C67F24737393}" presName="negativeSpace" presStyleCnt="0"/>
      <dgm:spPr/>
    </dgm:pt>
    <dgm:pt modelId="{C83069EE-73E5-490C-A72C-27AB7AF157F3}" type="pres">
      <dgm:prSet presAssocID="{5D555747-EA88-4149-B299-C67F24737393}" presName="childText" presStyleLbl="conFgAcc1" presStyleIdx="1" presStyleCnt="4">
        <dgm:presLayoutVars>
          <dgm:bulletEnabled val="1"/>
        </dgm:presLayoutVars>
      </dgm:prSet>
      <dgm:spPr/>
    </dgm:pt>
    <dgm:pt modelId="{FA20AF91-F25F-4C42-A1E1-29736C2EAA21}" type="pres">
      <dgm:prSet presAssocID="{E6D9945F-1671-440B-B3AA-AEDAF2CBB053}" presName="spaceBetweenRectangles" presStyleCnt="0"/>
      <dgm:spPr/>
    </dgm:pt>
    <dgm:pt modelId="{D49CD77C-1DB2-4144-80C4-0FAF364B2E0C}" type="pres">
      <dgm:prSet presAssocID="{D5E42A45-07CE-4BA9-AF88-CF284093AFA8}" presName="parentLin" presStyleCnt="0"/>
      <dgm:spPr/>
    </dgm:pt>
    <dgm:pt modelId="{2548306F-7768-46FF-BB2B-FCF78BFE0788}" type="pres">
      <dgm:prSet presAssocID="{D5E42A45-07CE-4BA9-AF88-CF284093AFA8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1044599A-108B-4D2E-89B6-C0B76B1ECBD3}" type="pres">
      <dgm:prSet presAssocID="{D5E42A45-07CE-4BA9-AF88-CF284093AFA8}" presName="parentText" presStyleLbl="node1" presStyleIdx="2" presStyleCnt="4" custScaleX="86294" custScaleY="51606" custLinFactNeighborX="-7342" custLinFactNeighborY="234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AEC36-0DFE-429E-ACFD-D122F2AFF5D1}" type="pres">
      <dgm:prSet presAssocID="{D5E42A45-07CE-4BA9-AF88-CF284093AFA8}" presName="negativeSpace" presStyleCnt="0"/>
      <dgm:spPr/>
    </dgm:pt>
    <dgm:pt modelId="{ADBF9213-76C3-4BA0-8CF6-811B223C978A}" type="pres">
      <dgm:prSet presAssocID="{D5E42A45-07CE-4BA9-AF88-CF284093AFA8}" presName="childText" presStyleLbl="conFgAcc1" presStyleIdx="2" presStyleCnt="4" custLinFactNeighborY="54274">
        <dgm:presLayoutVars>
          <dgm:bulletEnabled val="1"/>
        </dgm:presLayoutVars>
      </dgm:prSet>
      <dgm:spPr/>
    </dgm:pt>
    <dgm:pt modelId="{4E003D07-F835-4C30-9D5E-479E6B1B1E21}" type="pres">
      <dgm:prSet presAssocID="{C9150447-7E3A-48D0-B1A0-554167B245AF}" presName="spaceBetweenRectangles" presStyleCnt="0"/>
      <dgm:spPr/>
    </dgm:pt>
    <dgm:pt modelId="{F26174ED-E395-4E77-93FB-A740D3711B66}" type="pres">
      <dgm:prSet presAssocID="{6746EBE6-DBF8-42A1-8DAF-2112E41E71BB}" presName="parentLin" presStyleCnt="0"/>
      <dgm:spPr/>
    </dgm:pt>
    <dgm:pt modelId="{C88B598A-3F1B-439F-BE8A-B0AE37053CA2}" type="pres">
      <dgm:prSet presAssocID="{6746EBE6-DBF8-42A1-8DAF-2112E41E71BB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2A16162A-320F-4CC4-B6E1-1B492B9A7A01}" type="pres">
      <dgm:prSet presAssocID="{6746EBE6-DBF8-42A1-8DAF-2112E41E71BB}" presName="parentText" presStyleLbl="node1" presStyleIdx="3" presStyleCnt="4" custScaleX="86207" custScaleY="58520" custLinFactNeighborX="1077" custLinFactNeighborY="122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29DFDB-E4C7-46B4-A4E3-1BB4E4BDC2A7}" type="pres">
      <dgm:prSet presAssocID="{6746EBE6-DBF8-42A1-8DAF-2112E41E71BB}" presName="negativeSpace" presStyleCnt="0"/>
      <dgm:spPr/>
    </dgm:pt>
    <dgm:pt modelId="{6BA4EF47-E77B-4591-9FCC-163BCB4E35F2}" type="pres">
      <dgm:prSet presAssocID="{6746EBE6-DBF8-42A1-8DAF-2112E41E71BB}" presName="childText" presStyleLbl="conFgAcc1" presStyleIdx="3" presStyleCnt="4" custLinFactNeighborX="-215" custLinFactNeighborY="-10232">
        <dgm:presLayoutVars>
          <dgm:bulletEnabled val="1"/>
        </dgm:presLayoutVars>
      </dgm:prSet>
      <dgm:spPr/>
    </dgm:pt>
  </dgm:ptLst>
  <dgm:cxnLst>
    <dgm:cxn modelId="{9AAF2E6E-CB76-4E4E-8ECE-4CE8EB27149B}" type="presOf" srcId="{E30D0371-27D1-448F-97DA-A4F5734BDEC8}" destId="{21162F35-7559-4F55-BDF7-0F2F7DD47F66}" srcOrd="1" destOrd="0" presId="urn:microsoft.com/office/officeart/2005/8/layout/list1"/>
    <dgm:cxn modelId="{2CBE0EBA-F077-4B82-A89D-FF9714079466}" srcId="{8812B9D1-8D4C-4A3B-B5AB-28D1CFE7881E}" destId="{5D555747-EA88-4149-B299-C67F24737393}" srcOrd="1" destOrd="0" parTransId="{5C111EAD-FC04-4111-B16E-46B8D083455D}" sibTransId="{E6D9945F-1671-440B-B3AA-AEDAF2CBB053}"/>
    <dgm:cxn modelId="{60C0C9C4-DC6F-4E2D-B604-78F195DDCD7B}" type="presOf" srcId="{D5E42A45-07CE-4BA9-AF88-CF284093AFA8}" destId="{1044599A-108B-4D2E-89B6-C0B76B1ECBD3}" srcOrd="1" destOrd="0" presId="urn:microsoft.com/office/officeart/2005/8/layout/list1"/>
    <dgm:cxn modelId="{E4943D4F-B77E-4E3E-BFEC-A1FC72C60D70}" type="presOf" srcId="{6746EBE6-DBF8-42A1-8DAF-2112E41E71BB}" destId="{C88B598A-3F1B-439F-BE8A-B0AE37053CA2}" srcOrd="0" destOrd="0" presId="urn:microsoft.com/office/officeart/2005/8/layout/list1"/>
    <dgm:cxn modelId="{18D9CE3B-8162-4EA0-8344-94E998495211}" type="presOf" srcId="{D5E42A45-07CE-4BA9-AF88-CF284093AFA8}" destId="{2548306F-7768-46FF-BB2B-FCF78BFE0788}" srcOrd="0" destOrd="0" presId="urn:microsoft.com/office/officeart/2005/8/layout/list1"/>
    <dgm:cxn modelId="{74A08FD1-44BD-41A4-B79E-2915FC7DFF52}" type="presOf" srcId="{8812B9D1-8D4C-4A3B-B5AB-28D1CFE7881E}" destId="{3A2AA19F-9735-4B13-B132-804AE11F4C50}" srcOrd="0" destOrd="0" presId="urn:microsoft.com/office/officeart/2005/8/layout/list1"/>
    <dgm:cxn modelId="{5DB92F4D-8D15-464D-9A47-37F7432D19F8}" type="presOf" srcId="{6746EBE6-DBF8-42A1-8DAF-2112E41E71BB}" destId="{2A16162A-320F-4CC4-B6E1-1B492B9A7A01}" srcOrd="1" destOrd="0" presId="urn:microsoft.com/office/officeart/2005/8/layout/list1"/>
    <dgm:cxn modelId="{AF78F9C6-9EAB-44ED-9F86-8B24991E44D3}" srcId="{8812B9D1-8D4C-4A3B-B5AB-28D1CFE7881E}" destId="{6746EBE6-DBF8-42A1-8DAF-2112E41E71BB}" srcOrd="3" destOrd="0" parTransId="{8E80C68D-22E1-49D4-BF15-4FEFBC8469EF}" sibTransId="{A58F36CB-ECFC-4B70-B2A2-56BBB06E247B}"/>
    <dgm:cxn modelId="{9179E807-C0B3-43B5-AA6E-4A2688C11FB1}" type="presOf" srcId="{E30D0371-27D1-448F-97DA-A4F5734BDEC8}" destId="{82E6F75C-62B5-49F4-839B-33B60ACE703D}" srcOrd="0" destOrd="0" presId="urn:microsoft.com/office/officeart/2005/8/layout/list1"/>
    <dgm:cxn modelId="{D607ADA8-5B0F-429C-B81E-3050A1AF78B7}" srcId="{8812B9D1-8D4C-4A3B-B5AB-28D1CFE7881E}" destId="{E30D0371-27D1-448F-97DA-A4F5734BDEC8}" srcOrd="0" destOrd="0" parTransId="{CFDE1A94-93A5-44BA-A29D-E4E6F2AC0A8B}" sibTransId="{0987DA94-D8E5-4F2C-A545-CAA322B92796}"/>
    <dgm:cxn modelId="{37946A8D-1447-4C53-BE1F-84CDAC05549D}" type="presOf" srcId="{5D555747-EA88-4149-B299-C67F24737393}" destId="{029DCD5E-AA7B-4592-B422-223EBFE1279D}" srcOrd="1" destOrd="0" presId="urn:microsoft.com/office/officeart/2005/8/layout/list1"/>
    <dgm:cxn modelId="{D50038DC-0121-459F-8F7B-B5E766C599BA}" type="presOf" srcId="{5D555747-EA88-4149-B299-C67F24737393}" destId="{F2A51290-60CF-401C-A3F0-DA7922320A85}" srcOrd="0" destOrd="0" presId="urn:microsoft.com/office/officeart/2005/8/layout/list1"/>
    <dgm:cxn modelId="{4E677D9F-99C9-44EE-9CAE-E2B3D38A264A}" srcId="{8812B9D1-8D4C-4A3B-B5AB-28D1CFE7881E}" destId="{D5E42A45-07CE-4BA9-AF88-CF284093AFA8}" srcOrd="2" destOrd="0" parTransId="{2302D066-960A-41D1-AB4A-CC9FF96EC8EB}" sibTransId="{C9150447-7E3A-48D0-B1A0-554167B245AF}"/>
    <dgm:cxn modelId="{3E821B3D-15C1-4B7D-9F24-387CBE79C0B2}" type="presParOf" srcId="{3A2AA19F-9735-4B13-B132-804AE11F4C50}" destId="{3392C194-A279-4C44-AE10-26CF581F77B2}" srcOrd="0" destOrd="0" presId="urn:microsoft.com/office/officeart/2005/8/layout/list1"/>
    <dgm:cxn modelId="{66509BE8-C0A8-427F-88CA-4C96A17BF8C9}" type="presParOf" srcId="{3392C194-A279-4C44-AE10-26CF581F77B2}" destId="{82E6F75C-62B5-49F4-839B-33B60ACE703D}" srcOrd="0" destOrd="0" presId="urn:microsoft.com/office/officeart/2005/8/layout/list1"/>
    <dgm:cxn modelId="{E9BC332C-BC26-4C66-B9F5-EC858782BA09}" type="presParOf" srcId="{3392C194-A279-4C44-AE10-26CF581F77B2}" destId="{21162F35-7559-4F55-BDF7-0F2F7DD47F66}" srcOrd="1" destOrd="0" presId="urn:microsoft.com/office/officeart/2005/8/layout/list1"/>
    <dgm:cxn modelId="{9A5F268F-C999-4232-9428-7F841BFFE036}" type="presParOf" srcId="{3A2AA19F-9735-4B13-B132-804AE11F4C50}" destId="{E4A14925-4F31-4CF5-B7AA-CCADED675E04}" srcOrd="1" destOrd="0" presId="urn:microsoft.com/office/officeart/2005/8/layout/list1"/>
    <dgm:cxn modelId="{C07139EF-66FD-4316-8F9B-BB5A1CCC6E06}" type="presParOf" srcId="{3A2AA19F-9735-4B13-B132-804AE11F4C50}" destId="{7E3EA45D-BC28-4323-A46D-BD3091C90D39}" srcOrd="2" destOrd="0" presId="urn:microsoft.com/office/officeart/2005/8/layout/list1"/>
    <dgm:cxn modelId="{D7A0F8E3-5194-442F-A0B4-429429EAE4E0}" type="presParOf" srcId="{3A2AA19F-9735-4B13-B132-804AE11F4C50}" destId="{807E799F-2BA1-4D47-88C5-3C2D54E753C7}" srcOrd="3" destOrd="0" presId="urn:microsoft.com/office/officeart/2005/8/layout/list1"/>
    <dgm:cxn modelId="{B370EFCA-E208-414F-A92F-6C8174B3F106}" type="presParOf" srcId="{3A2AA19F-9735-4B13-B132-804AE11F4C50}" destId="{384184A2-6DA1-4945-840F-B6C4EF721745}" srcOrd="4" destOrd="0" presId="urn:microsoft.com/office/officeart/2005/8/layout/list1"/>
    <dgm:cxn modelId="{E2F13763-D1DB-4369-8499-A31C48130241}" type="presParOf" srcId="{384184A2-6DA1-4945-840F-B6C4EF721745}" destId="{F2A51290-60CF-401C-A3F0-DA7922320A85}" srcOrd="0" destOrd="0" presId="urn:microsoft.com/office/officeart/2005/8/layout/list1"/>
    <dgm:cxn modelId="{C1CF39B9-3578-44DC-BBCC-52591CD00AEF}" type="presParOf" srcId="{384184A2-6DA1-4945-840F-B6C4EF721745}" destId="{029DCD5E-AA7B-4592-B422-223EBFE1279D}" srcOrd="1" destOrd="0" presId="urn:microsoft.com/office/officeart/2005/8/layout/list1"/>
    <dgm:cxn modelId="{7B048309-2D07-4716-AED2-7EF47A9C2F5A}" type="presParOf" srcId="{3A2AA19F-9735-4B13-B132-804AE11F4C50}" destId="{E9CA4FA1-A83A-4070-A6DA-6A428C4BA26B}" srcOrd="5" destOrd="0" presId="urn:microsoft.com/office/officeart/2005/8/layout/list1"/>
    <dgm:cxn modelId="{CA1E41DB-E345-40C6-A7F0-223CABB89692}" type="presParOf" srcId="{3A2AA19F-9735-4B13-B132-804AE11F4C50}" destId="{C83069EE-73E5-490C-A72C-27AB7AF157F3}" srcOrd="6" destOrd="0" presId="urn:microsoft.com/office/officeart/2005/8/layout/list1"/>
    <dgm:cxn modelId="{D8F2029A-5A5E-49B0-ADD2-ABB8D598B28F}" type="presParOf" srcId="{3A2AA19F-9735-4B13-B132-804AE11F4C50}" destId="{FA20AF91-F25F-4C42-A1E1-29736C2EAA21}" srcOrd="7" destOrd="0" presId="urn:microsoft.com/office/officeart/2005/8/layout/list1"/>
    <dgm:cxn modelId="{F0CF337E-F211-423D-8C81-1999A2FEB2E6}" type="presParOf" srcId="{3A2AA19F-9735-4B13-B132-804AE11F4C50}" destId="{D49CD77C-1DB2-4144-80C4-0FAF364B2E0C}" srcOrd="8" destOrd="0" presId="urn:microsoft.com/office/officeart/2005/8/layout/list1"/>
    <dgm:cxn modelId="{6C78B6C2-CDDA-40B9-BEB9-B1B792556F52}" type="presParOf" srcId="{D49CD77C-1DB2-4144-80C4-0FAF364B2E0C}" destId="{2548306F-7768-46FF-BB2B-FCF78BFE0788}" srcOrd="0" destOrd="0" presId="urn:microsoft.com/office/officeart/2005/8/layout/list1"/>
    <dgm:cxn modelId="{DFC9F284-5BA2-4D5B-A6CF-077B31CC0492}" type="presParOf" srcId="{D49CD77C-1DB2-4144-80C4-0FAF364B2E0C}" destId="{1044599A-108B-4D2E-89B6-C0B76B1ECBD3}" srcOrd="1" destOrd="0" presId="urn:microsoft.com/office/officeart/2005/8/layout/list1"/>
    <dgm:cxn modelId="{1DC228DF-D849-4294-92F2-3FEC8D3DC0AC}" type="presParOf" srcId="{3A2AA19F-9735-4B13-B132-804AE11F4C50}" destId="{584AEC36-0DFE-429E-ACFD-D122F2AFF5D1}" srcOrd="9" destOrd="0" presId="urn:microsoft.com/office/officeart/2005/8/layout/list1"/>
    <dgm:cxn modelId="{50676137-B7A8-4BA4-B4ED-6DFCA953BBA9}" type="presParOf" srcId="{3A2AA19F-9735-4B13-B132-804AE11F4C50}" destId="{ADBF9213-76C3-4BA0-8CF6-811B223C978A}" srcOrd="10" destOrd="0" presId="urn:microsoft.com/office/officeart/2005/8/layout/list1"/>
    <dgm:cxn modelId="{B3D85C65-D317-445F-B65A-D3324FC002E9}" type="presParOf" srcId="{3A2AA19F-9735-4B13-B132-804AE11F4C50}" destId="{4E003D07-F835-4C30-9D5E-479E6B1B1E21}" srcOrd="11" destOrd="0" presId="urn:microsoft.com/office/officeart/2005/8/layout/list1"/>
    <dgm:cxn modelId="{E7B0512B-3C16-401B-B134-130263109A2B}" type="presParOf" srcId="{3A2AA19F-9735-4B13-B132-804AE11F4C50}" destId="{F26174ED-E395-4E77-93FB-A740D3711B66}" srcOrd="12" destOrd="0" presId="urn:microsoft.com/office/officeart/2005/8/layout/list1"/>
    <dgm:cxn modelId="{69C43037-6D4B-4A39-9732-EBCA947CAC85}" type="presParOf" srcId="{F26174ED-E395-4E77-93FB-A740D3711B66}" destId="{C88B598A-3F1B-439F-BE8A-B0AE37053CA2}" srcOrd="0" destOrd="0" presId="urn:microsoft.com/office/officeart/2005/8/layout/list1"/>
    <dgm:cxn modelId="{AA7A3592-0438-4CD5-8EF9-0C14656733E1}" type="presParOf" srcId="{F26174ED-E395-4E77-93FB-A740D3711B66}" destId="{2A16162A-320F-4CC4-B6E1-1B492B9A7A01}" srcOrd="1" destOrd="0" presId="urn:microsoft.com/office/officeart/2005/8/layout/list1"/>
    <dgm:cxn modelId="{8D2AE0A5-35EF-4E25-B130-86075202E173}" type="presParOf" srcId="{3A2AA19F-9735-4B13-B132-804AE11F4C50}" destId="{1D29DFDB-E4C7-46B4-A4E3-1BB4E4BDC2A7}" srcOrd="13" destOrd="0" presId="urn:microsoft.com/office/officeart/2005/8/layout/list1"/>
    <dgm:cxn modelId="{37B40178-1FA6-4D16-8FF3-3C9D5285234C}" type="presParOf" srcId="{3A2AA19F-9735-4B13-B132-804AE11F4C50}" destId="{6BA4EF47-E77B-4591-9FCC-163BCB4E35F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12B9D1-8D4C-4A3B-B5AB-28D1CFE7881E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ka-GE"/>
        </a:p>
      </dgm:t>
    </dgm:pt>
    <dgm:pt modelId="{E30D0371-27D1-448F-97DA-A4F5734BDEC8}">
      <dgm:prSet phldrT="[Text]" custT="1"/>
      <dgm:spPr/>
      <dgm:t>
        <a:bodyPr/>
        <a:lstStyle/>
        <a:p>
          <a:pPr algn="l"/>
          <a:endParaRPr lang="en-US" sz="1800" dirty="0">
            <a:solidFill>
              <a:schemeClr val="accent1">
                <a:lumMod val="50000"/>
              </a:schemeClr>
            </a:solidFill>
          </a:endParaRPr>
        </a:p>
        <a:p>
          <a:pPr algn="just"/>
          <a:r>
            <a:rPr lang="ka-GE" sz="1400" b="1" dirty="0" smtClean="0">
              <a:solidFill>
                <a:schemeClr val="tx1"/>
              </a:solidFill>
            </a:rPr>
            <a:t>ხელშეკრულებაში ცვლილება შეიტანება წერილობითი ფორმით;</a:t>
          </a:r>
          <a:endParaRPr lang="en-US" sz="1400" b="1" dirty="0">
            <a:solidFill>
              <a:schemeClr val="tx1"/>
            </a:solidFill>
          </a:endParaRPr>
        </a:p>
        <a:p>
          <a:pPr algn="l"/>
          <a:endParaRPr lang="ka-GE" sz="1800" dirty="0"/>
        </a:p>
      </dgm:t>
    </dgm:pt>
    <dgm:pt modelId="{CFDE1A94-93A5-44BA-A29D-E4E6F2AC0A8B}" type="parTrans" cxnId="{D607ADA8-5B0F-429C-B81E-3050A1AF78B7}">
      <dgm:prSet/>
      <dgm:spPr/>
      <dgm:t>
        <a:bodyPr/>
        <a:lstStyle/>
        <a:p>
          <a:endParaRPr lang="ka-GE"/>
        </a:p>
      </dgm:t>
    </dgm:pt>
    <dgm:pt modelId="{0987DA94-D8E5-4F2C-A545-CAA322B92796}" type="sibTrans" cxnId="{D607ADA8-5B0F-429C-B81E-3050A1AF78B7}">
      <dgm:prSet/>
      <dgm:spPr/>
      <dgm:t>
        <a:bodyPr/>
        <a:lstStyle/>
        <a:p>
          <a:endParaRPr lang="ka-GE"/>
        </a:p>
      </dgm:t>
    </dgm:pt>
    <dgm:pt modelId="{5D555747-EA88-4149-B299-C67F24737393}">
      <dgm:prSet phldrT="[Text]" custT="1"/>
      <dgm:spPr/>
      <dgm:t>
        <a:bodyPr/>
        <a:lstStyle/>
        <a:p>
          <a:pPr algn="just"/>
          <a:r>
            <a:rPr lang="ka-GE" sz="1050" dirty="0" smtClean="0">
              <a:solidFill>
                <a:schemeClr val="tx1"/>
              </a:solidFill>
              <a:latin typeface="+mn-lt"/>
            </a:rPr>
            <a:t> </a:t>
          </a:r>
          <a:r>
            <a:rPr lang="ka-GE" sz="1200" b="1" dirty="0" smtClean="0">
              <a:solidFill>
                <a:schemeClr val="tx1"/>
              </a:solidFill>
              <a:latin typeface="+mn-lt"/>
            </a:rPr>
            <a:t>საქართველოს სამოქალაქო კოდექსის 398-ე მუხლით გათვალისწინებული პირობების </a:t>
          </a:r>
          <a:r>
            <a:rPr lang="ka-GE" sz="1200" b="1" smtClean="0">
              <a:solidFill>
                <a:schemeClr val="tx1"/>
              </a:solidFill>
              <a:latin typeface="+mn-lt"/>
            </a:rPr>
            <a:t>დადგომის შემთხვევაში, </a:t>
          </a:r>
          <a:r>
            <a:rPr lang="ka-GE" sz="1200" b="1" dirty="0" smtClean="0">
              <a:solidFill>
                <a:schemeClr val="tx1"/>
              </a:solidFill>
              <a:latin typeface="+mn-lt"/>
            </a:rPr>
            <a:t>ხელშეკრულების ცვლილებისას ღირებულების გაზრდის დასაშვები ზღვარი - 10%, </a:t>
          </a:r>
          <a:endParaRPr lang="ka-GE" sz="1200" b="1" dirty="0">
            <a:solidFill>
              <a:schemeClr val="tx1"/>
            </a:solidFill>
            <a:latin typeface="+mn-lt"/>
          </a:endParaRPr>
        </a:p>
      </dgm:t>
    </dgm:pt>
    <dgm:pt modelId="{5C111EAD-FC04-4111-B16E-46B8D083455D}" type="parTrans" cxnId="{2CBE0EBA-F077-4B82-A89D-FF9714079466}">
      <dgm:prSet/>
      <dgm:spPr/>
      <dgm:t>
        <a:bodyPr/>
        <a:lstStyle/>
        <a:p>
          <a:endParaRPr lang="ka-GE"/>
        </a:p>
      </dgm:t>
    </dgm:pt>
    <dgm:pt modelId="{E6D9945F-1671-440B-B3AA-AEDAF2CBB053}" type="sibTrans" cxnId="{2CBE0EBA-F077-4B82-A89D-FF9714079466}">
      <dgm:prSet/>
      <dgm:spPr/>
      <dgm:t>
        <a:bodyPr/>
        <a:lstStyle/>
        <a:p>
          <a:endParaRPr lang="ka-GE"/>
        </a:p>
      </dgm:t>
    </dgm:pt>
    <dgm:pt modelId="{D5E42A45-07CE-4BA9-AF88-CF284093AFA8}">
      <dgm:prSet phldrT="[Text]" custT="1"/>
      <dgm:spPr/>
      <dgm:t>
        <a:bodyPr/>
        <a:lstStyle/>
        <a:p>
          <a:pPr algn="just"/>
          <a:r>
            <a:rPr lang="ka-GE" sz="1200" b="1" dirty="0" smtClean="0"/>
            <a:t>ხელშეკრულების ცვლილების დაუშვებლობა - თუ ამ ცვლილების შედეგად იზრდება ხელშეკრულების ღირებულება ან შემსყიდველი ორგანიზაციისათვის უარესდება ხელშეკრულების პირობები, ასევე მიმწოდებლის ჩანაცვლების დაუშვებლობა;</a:t>
          </a:r>
          <a:endParaRPr lang="ka-GE" sz="1200" b="1" dirty="0"/>
        </a:p>
      </dgm:t>
    </dgm:pt>
    <dgm:pt modelId="{2302D066-960A-41D1-AB4A-CC9FF96EC8EB}" type="parTrans" cxnId="{4E677D9F-99C9-44EE-9CAE-E2B3D38A264A}">
      <dgm:prSet/>
      <dgm:spPr/>
      <dgm:t>
        <a:bodyPr/>
        <a:lstStyle/>
        <a:p>
          <a:endParaRPr lang="ka-GE"/>
        </a:p>
      </dgm:t>
    </dgm:pt>
    <dgm:pt modelId="{C9150447-7E3A-48D0-B1A0-554167B245AF}" type="sibTrans" cxnId="{4E677D9F-99C9-44EE-9CAE-E2B3D38A264A}">
      <dgm:prSet/>
      <dgm:spPr/>
      <dgm:t>
        <a:bodyPr/>
        <a:lstStyle/>
        <a:p>
          <a:endParaRPr lang="ka-GE"/>
        </a:p>
      </dgm:t>
    </dgm:pt>
    <dgm:pt modelId="{6746EBE6-DBF8-42A1-8DAF-2112E41E71BB}">
      <dgm:prSet custT="1"/>
      <dgm:spPr/>
      <dgm:t>
        <a:bodyPr/>
        <a:lstStyle/>
        <a:p>
          <a:pPr algn="just"/>
          <a:r>
            <a:rPr lang="ka-GE" sz="1400" b="1" dirty="0" smtClean="0">
              <a:solidFill>
                <a:schemeClr val="tx1"/>
              </a:solidFill>
            </a:rPr>
            <a:t>ხელშეკრულების ცვლილების დასაბუთება და შესაბამისი დოკუმენტების სისტემაში განთავსება.</a:t>
          </a:r>
          <a:endParaRPr lang="ka-GE" sz="1400" b="1" dirty="0">
            <a:solidFill>
              <a:schemeClr val="tx1"/>
            </a:solidFill>
          </a:endParaRPr>
        </a:p>
      </dgm:t>
    </dgm:pt>
    <dgm:pt modelId="{A58F36CB-ECFC-4B70-B2A2-56BBB06E247B}" type="sibTrans" cxnId="{AF78F9C6-9EAB-44ED-9F86-8B24991E44D3}">
      <dgm:prSet/>
      <dgm:spPr/>
      <dgm:t>
        <a:bodyPr/>
        <a:lstStyle/>
        <a:p>
          <a:endParaRPr lang="ka-GE"/>
        </a:p>
      </dgm:t>
    </dgm:pt>
    <dgm:pt modelId="{8E80C68D-22E1-49D4-BF15-4FEFBC8469EF}" type="parTrans" cxnId="{AF78F9C6-9EAB-44ED-9F86-8B24991E44D3}">
      <dgm:prSet/>
      <dgm:spPr/>
      <dgm:t>
        <a:bodyPr/>
        <a:lstStyle/>
        <a:p>
          <a:endParaRPr lang="ka-GE"/>
        </a:p>
      </dgm:t>
    </dgm:pt>
    <dgm:pt modelId="{3A2AA19F-9735-4B13-B132-804AE11F4C50}" type="pres">
      <dgm:prSet presAssocID="{8812B9D1-8D4C-4A3B-B5AB-28D1CFE788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92C194-A279-4C44-AE10-26CF581F77B2}" type="pres">
      <dgm:prSet presAssocID="{E30D0371-27D1-448F-97DA-A4F5734BDEC8}" presName="parentLin" presStyleCnt="0"/>
      <dgm:spPr/>
    </dgm:pt>
    <dgm:pt modelId="{82E6F75C-62B5-49F4-839B-33B60ACE703D}" type="pres">
      <dgm:prSet presAssocID="{E30D0371-27D1-448F-97DA-A4F5734BDEC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1162F35-7559-4F55-BDF7-0F2F7DD47F66}" type="pres">
      <dgm:prSet presAssocID="{E30D0371-27D1-448F-97DA-A4F5734BDEC8}" presName="parentText" presStyleLbl="node1" presStyleIdx="0" presStyleCnt="4" custScaleX="86585" custScaleY="50324" custLinFactNeighborX="3232" custLinFactNeighborY="148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A14925-4F31-4CF5-B7AA-CCADED675E04}" type="pres">
      <dgm:prSet presAssocID="{E30D0371-27D1-448F-97DA-A4F5734BDEC8}" presName="negativeSpace" presStyleCnt="0"/>
      <dgm:spPr/>
    </dgm:pt>
    <dgm:pt modelId="{7E3EA45D-BC28-4323-A46D-BD3091C90D39}" type="pres">
      <dgm:prSet presAssocID="{E30D0371-27D1-448F-97DA-A4F5734BDEC8}" presName="childText" presStyleLbl="conFgAcc1" presStyleIdx="0" presStyleCnt="4">
        <dgm:presLayoutVars>
          <dgm:bulletEnabled val="1"/>
        </dgm:presLayoutVars>
      </dgm:prSet>
      <dgm:spPr/>
    </dgm:pt>
    <dgm:pt modelId="{807E799F-2BA1-4D47-88C5-3C2D54E753C7}" type="pres">
      <dgm:prSet presAssocID="{0987DA94-D8E5-4F2C-A545-CAA322B92796}" presName="spaceBetweenRectangles" presStyleCnt="0"/>
      <dgm:spPr/>
    </dgm:pt>
    <dgm:pt modelId="{384184A2-6DA1-4945-840F-B6C4EF721745}" type="pres">
      <dgm:prSet presAssocID="{5D555747-EA88-4149-B299-C67F24737393}" presName="parentLin" presStyleCnt="0"/>
      <dgm:spPr/>
    </dgm:pt>
    <dgm:pt modelId="{F2A51290-60CF-401C-A3F0-DA7922320A85}" type="pres">
      <dgm:prSet presAssocID="{5D555747-EA88-4149-B299-C67F2473739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029DCD5E-AA7B-4592-B422-223EBFE1279D}" type="pres">
      <dgm:prSet presAssocID="{5D555747-EA88-4149-B299-C67F24737393}" presName="parentText" presStyleLbl="node1" presStyleIdx="1" presStyleCnt="4" custScaleX="85660" custScaleY="51429" custLinFactNeighborX="11345" custLinFactNeighborY="160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A4FA1-A83A-4070-A6DA-6A428C4BA26B}" type="pres">
      <dgm:prSet presAssocID="{5D555747-EA88-4149-B299-C67F24737393}" presName="negativeSpace" presStyleCnt="0"/>
      <dgm:spPr/>
    </dgm:pt>
    <dgm:pt modelId="{C83069EE-73E5-490C-A72C-27AB7AF157F3}" type="pres">
      <dgm:prSet presAssocID="{5D555747-EA88-4149-B299-C67F24737393}" presName="childText" presStyleLbl="conFgAcc1" presStyleIdx="1" presStyleCnt="4">
        <dgm:presLayoutVars>
          <dgm:bulletEnabled val="1"/>
        </dgm:presLayoutVars>
      </dgm:prSet>
      <dgm:spPr/>
    </dgm:pt>
    <dgm:pt modelId="{FA20AF91-F25F-4C42-A1E1-29736C2EAA21}" type="pres">
      <dgm:prSet presAssocID="{E6D9945F-1671-440B-B3AA-AEDAF2CBB053}" presName="spaceBetweenRectangles" presStyleCnt="0"/>
      <dgm:spPr/>
    </dgm:pt>
    <dgm:pt modelId="{D49CD77C-1DB2-4144-80C4-0FAF364B2E0C}" type="pres">
      <dgm:prSet presAssocID="{D5E42A45-07CE-4BA9-AF88-CF284093AFA8}" presName="parentLin" presStyleCnt="0"/>
      <dgm:spPr/>
    </dgm:pt>
    <dgm:pt modelId="{2548306F-7768-46FF-BB2B-FCF78BFE0788}" type="pres">
      <dgm:prSet presAssocID="{D5E42A45-07CE-4BA9-AF88-CF284093AFA8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1044599A-108B-4D2E-89B6-C0B76B1ECBD3}" type="pres">
      <dgm:prSet presAssocID="{D5E42A45-07CE-4BA9-AF88-CF284093AFA8}" presName="parentText" presStyleLbl="node1" presStyleIdx="2" presStyleCnt="4" custScaleX="86294" custScaleY="51606" custLinFactNeighborX="2714" custLinFactNeighborY="240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AEC36-0DFE-429E-ACFD-D122F2AFF5D1}" type="pres">
      <dgm:prSet presAssocID="{D5E42A45-07CE-4BA9-AF88-CF284093AFA8}" presName="negativeSpace" presStyleCnt="0"/>
      <dgm:spPr/>
    </dgm:pt>
    <dgm:pt modelId="{ADBF9213-76C3-4BA0-8CF6-811B223C978A}" type="pres">
      <dgm:prSet presAssocID="{D5E42A45-07CE-4BA9-AF88-CF284093AFA8}" presName="childText" presStyleLbl="conFgAcc1" presStyleIdx="2" presStyleCnt="4" custLinFactNeighborY="54274">
        <dgm:presLayoutVars>
          <dgm:bulletEnabled val="1"/>
        </dgm:presLayoutVars>
      </dgm:prSet>
      <dgm:spPr/>
    </dgm:pt>
    <dgm:pt modelId="{4E003D07-F835-4C30-9D5E-479E6B1B1E21}" type="pres">
      <dgm:prSet presAssocID="{C9150447-7E3A-48D0-B1A0-554167B245AF}" presName="spaceBetweenRectangles" presStyleCnt="0"/>
      <dgm:spPr/>
    </dgm:pt>
    <dgm:pt modelId="{F26174ED-E395-4E77-93FB-A740D3711B66}" type="pres">
      <dgm:prSet presAssocID="{6746EBE6-DBF8-42A1-8DAF-2112E41E71BB}" presName="parentLin" presStyleCnt="0"/>
      <dgm:spPr/>
    </dgm:pt>
    <dgm:pt modelId="{C88B598A-3F1B-439F-BE8A-B0AE37053CA2}" type="pres">
      <dgm:prSet presAssocID="{6746EBE6-DBF8-42A1-8DAF-2112E41E71BB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2A16162A-320F-4CC4-B6E1-1B492B9A7A01}" type="pres">
      <dgm:prSet presAssocID="{6746EBE6-DBF8-42A1-8DAF-2112E41E71BB}" presName="parentText" presStyleLbl="node1" presStyleIdx="3" presStyleCnt="4" custScaleX="86207" custScaleY="58520" custLinFactNeighborX="1077" custLinFactNeighborY="122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29DFDB-E4C7-46B4-A4E3-1BB4E4BDC2A7}" type="pres">
      <dgm:prSet presAssocID="{6746EBE6-DBF8-42A1-8DAF-2112E41E71BB}" presName="negativeSpace" presStyleCnt="0"/>
      <dgm:spPr/>
    </dgm:pt>
    <dgm:pt modelId="{6BA4EF47-E77B-4591-9FCC-163BCB4E35F2}" type="pres">
      <dgm:prSet presAssocID="{6746EBE6-DBF8-42A1-8DAF-2112E41E71BB}" presName="childText" presStyleLbl="conFgAcc1" presStyleIdx="3" presStyleCnt="4" custLinFactNeighborX="-215" custLinFactNeighborY="-10232">
        <dgm:presLayoutVars>
          <dgm:bulletEnabled val="1"/>
        </dgm:presLayoutVars>
      </dgm:prSet>
      <dgm:spPr/>
    </dgm:pt>
  </dgm:ptLst>
  <dgm:cxnLst>
    <dgm:cxn modelId="{9AAF2E6E-CB76-4E4E-8ECE-4CE8EB27149B}" type="presOf" srcId="{E30D0371-27D1-448F-97DA-A4F5734BDEC8}" destId="{21162F35-7559-4F55-BDF7-0F2F7DD47F66}" srcOrd="1" destOrd="0" presId="urn:microsoft.com/office/officeart/2005/8/layout/list1"/>
    <dgm:cxn modelId="{2CBE0EBA-F077-4B82-A89D-FF9714079466}" srcId="{8812B9D1-8D4C-4A3B-B5AB-28D1CFE7881E}" destId="{5D555747-EA88-4149-B299-C67F24737393}" srcOrd="1" destOrd="0" parTransId="{5C111EAD-FC04-4111-B16E-46B8D083455D}" sibTransId="{E6D9945F-1671-440B-B3AA-AEDAF2CBB053}"/>
    <dgm:cxn modelId="{60C0C9C4-DC6F-4E2D-B604-78F195DDCD7B}" type="presOf" srcId="{D5E42A45-07CE-4BA9-AF88-CF284093AFA8}" destId="{1044599A-108B-4D2E-89B6-C0B76B1ECBD3}" srcOrd="1" destOrd="0" presId="urn:microsoft.com/office/officeart/2005/8/layout/list1"/>
    <dgm:cxn modelId="{E4943D4F-B77E-4E3E-BFEC-A1FC72C60D70}" type="presOf" srcId="{6746EBE6-DBF8-42A1-8DAF-2112E41E71BB}" destId="{C88B598A-3F1B-439F-BE8A-B0AE37053CA2}" srcOrd="0" destOrd="0" presId="urn:microsoft.com/office/officeart/2005/8/layout/list1"/>
    <dgm:cxn modelId="{18D9CE3B-8162-4EA0-8344-94E998495211}" type="presOf" srcId="{D5E42A45-07CE-4BA9-AF88-CF284093AFA8}" destId="{2548306F-7768-46FF-BB2B-FCF78BFE0788}" srcOrd="0" destOrd="0" presId="urn:microsoft.com/office/officeart/2005/8/layout/list1"/>
    <dgm:cxn modelId="{74A08FD1-44BD-41A4-B79E-2915FC7DFF52}" type="presOf" srcId="{8812B9D1-8D4C-4A3B-B5AB-28D1CFE7881E}" destId="{3A2AA19F-9735-4B13-B132-804AE11F4C50}" srcOrd="0" destOrd="0" presId="urn:microsoft.com/office/officeart/2005/8/layout/list1"/>
    <dgm:cxn modelId="{5DB92F4D-8D15-464D-9A47-37F7432D19F8}" type="presOf" srcId="{6746EBE6-DBF8-42A1-8DAF-2112E41E71BB}" destId="{2A16162A-320F-4CC4-B6E1-1B492B9A7A01}" srcOrd="1" destOrd="0" presId="urn:microsoft.com/office/officeart/2005/8/layout/list1"/>
    <dgm:cxn modelId="{AF78F9C6-9EAB-44ED-9F86-8B24991E44D3}" srcId="{8812B9D1-8D4C-4A3B-B5AB-28D1CFE7881E}" destId="{6746EBE6-DBF8-42A1-8DAF-2112E41E71BB}" srcOrd="3" destOrd="0" parTransId="{8E80C68D-22E1-49D4-BF15-4FEFBC8469EF}" sibTransId="{A58F36CB-ECFC-4B70-B2A2-56BBB06E247B}"/>
    <dgm:cxn modelId="{9179E807-C0B3-43B5-AA6E-4A2688C11FB1}" type="presOf" srcId="{E30D0371-27D1-448F-97DA-A4F5734BDEC8}" destId="{82E6F75C-62B5-49F4-839B-33B60ACE703D}" srcOrd="0" destOrd="0" presId="urn:microsoft.com/office/officeart/2005/8/layout/list1"/>
    <dgm:cxn modelId="{D607ADA8-5B0F-429C-B81E-3050A1AF78B7}" srcId="{8812B9D1-8D4C-4A3B-B5AB-28D1CFE7881E}" destId="{E30D0371-27D1-448F-97DA-A4F5734BDEC8}" srcOrd="0" destOrd="0" parTransId="{CFDE1A94-93A5-44BA-A29D-E4E6F2AC0A8B}" sibTransId="{0987DA94-D8E5-4F2C-A545-CAA322B92796}"/>
    <dgm:cxn modelId="{37946A8D-1447-4C53-BE1F-84CDAC05549D}" type="presOf" srcId="{5D555747-EA88-4149-B299-C67F24737393}" destId="{029DCD5E-AA7B-4592-B422-223EBFE1279D}" srcOrd="1" destOrd="0" presId="urn:microsoft.com/office/officeart/2005/8/layout/list1"/>
    <dgm:cxn modelId="{D50038DC-0121-459F-8F7B-B5E766C599BA}" type="presOf" srcId="{5D555747-EA88-4149-B299-C67F24737393}" destId="{F2A51290-60CF-401C-A3F0-DA7922320A85}" srcOrd="0" destOrd="0" presId="urn:microsoft.com/office/officeart/2005/8/layout/list1"/>
    <dgm:cxn modelId="{4E677D9F-99C9-44EE-9CAE-E2B3D38A264A}" srcId="{8812B9D1-8D4C-4A3B-B5AB-28D1CFE7881E}" destId="{D5E42A45-07CE-4BA9-AF88-CF284093AFA8}" srcOrd="2" destOrd="0" parTransId="{2302D066-960A-41D1-AB4A-CC9FF96EC8EB}" sibTransId="{C9150447-7E3A-48D0-B1A0-554167B245AF}"/>
    <dgm:cxn modelId="{3E821B3D-15C1-4B7D-9F24-387CBE79C0B2}" type="presParOf" srcId="{3A2AA19F-9735-4B13-B132-804AE11F4C50}" destId="{3392C194-A279-4C44-AE10-26CF581F77B2}" srcOrd="0" destOrd="0" presId="urn:microsoft.com/office/officeart/2005/8/layout/list1"/>
    <dgm:cxn modelId="{66509BE8-C0A8-427F-88CA-4C96A17BF8C9}" type="presParOf" srcId="{3392C194-A279-4C44-AE10-26CF581F77B2}" destId="{82E6F75C-62B5-49F4-839B-33B60ACE703D}" srcOrd="0" destOrd="0" presId="urn:microsoft.com/office/officeart/2005/8/layout/list1"/>
    <dgm:cxn modelId="{E9BC332C-BC26-4C66-B9F5-EC858782BA09}" type="presParOf" srcId="{3392C194-A279-4C44-AE10-26CF581F77B2}" destId="{21162F35-7559-4F55-BDF7-0F2F7DD47F66}" srcOrd="1" destOrd="0" presId="urn:microsoft.com/office/officeart/2005/8/layout/list1"/>
    <dgm:cxn modelId="{9A5F268F-C999-4232-9428-7F841BFFE036}" type="presParOf" srcId="{3A2AA19F-9735-4B13-B132-804AE11F4C50}" destId="{E4A14925-4F31-4CF5-B7AA-CCADED675E04}" srcOrd="1" destOrd="0" presId="urn:microsoft.com/office/officeart/2005/8/layout/list1"/>
    <dgm:cxn modelId="{C07139EF-66FD-4316-8F9B-BB5A1CCC6E06}" type="presParOf" srcId="{3A2AA19F-9735-4B13-B132-804AE11F4C50}" destId="{7E3EA45D-BC28-4323-A46D-BD3091C90D39}" srcOrd="2" destOrd="0" presId="urn:microsoft.com/office/officeart/2005/8/layout/list1"/>
    <dgm:cxn modelId="{D7A0F8E3-5194-442F-A0B4-429429EAE4E0}" type="presParOf" srcId="{3A2AA19F-9735-4B13-B132-804AE11F4C50}" destId="{807E799F-2BA1-4D47-88C5-3C2D54E753C7}" srcOrd="3" destOrd="0" presId="urn:microsoft.com/office/officeart/2005/8/layout/list1"/>
    <dgm:cxn modelId="{B370EFCA-E208-414F-A92F-6C8174B3F106}" type="presParOf" srcId="{3A2AA19F-9735-4B13-B132-804AE11F4C50}" destId="{384184A2-6DA1-4945-840F-B6C4EF721745}" srcOrd="4" destOrd="0" presId="urn:microsoft.com/office/officeart/2005/8/layout/list1"/>
    <dgm:cxn modelId="{E2F13763-D1DB-4369-8499-A31C48130241}" type="presParOf" srcId="{384184A2-6DA1-4945-840F-B6C4EF721745}" destId="{F2A51290-60CF-401C-A3F0-DA7922320A85}" srcOrd="0" destOrd="0" presId="urn:microsoft.com/office/officeart/2005/8/layout/list1"/>
    <dgm:cxn modelId="{C1CF39B9-3578-44DC-BBCC-52591CD00AEF}" type="presParOf" srcId="{384184A2-6DA1-4945-840F-B6C4EF721745}" destId="{029DCD5E-AA7B-4592-B422-223EBFE1279D}" srcOrd="1" destOrd="0" presId="urn:microsoft.com/office/officeart/2005/8/layout/list1"/>
    <dgm:cxn modelId="{7B048309-2D07-4716-AED2-7EF47A9C2F5A}" type="presParOf" srcId="{3A2AA19F-9735-4B13-B132-804AE11F4C50}" destId="{E9CA4FA1-A83A-4070-A6DA-6A428C4BA26B}" srcOrd="5" destOrd="0" presId="urn:microsoft.com/office/officeart/2005/8/layout/list1"/>
    <dgm:cxn modelId="{CA1E41DB-E345-40C6-A7F0-223CABB89692}" type="presParOf" srcId="{3A2AA19F-9735-4B13-B132-804AE11F4C50}" destId="{C83069EE-73E5-490C-A72C-27AB7AF157F3}" srcOrd="6" destOrd="0" presId="urn:microsoft.com/office/officeart/2005/8/layout/list1"/>
    <dgm:cxn modelId="{D8F2029A-5A5E-49B0-ADD2-ABB8D598B28F}" type="presParOf" srcId="{3A2AA19F-9735-4B13-B132-804AE11F4C50}" destId="{FA20AF91-F25F-4C42-A1E1-29736C2EAA21}" srcOrd="7" destOrd="0" presId="urn:microsoft.com/office/officeart/2005/8/layout/list1"/>
    <dgm:cxn modelId="{F0CF337E-F211-423D-8C81-1999A2FEB2E6}" type="presParOf" srcId="{3A2AA19F-9735-4B13-B132-804AE11F4C50}" destId="{D49CD77C-1DB2-4144-80C4-0FAF364B2E0C}" srcOrd="8" destOrd="0" presId="urn:microsoft.com/office/officeart/2005/8/layout/list1"/>
    <dgm:cxn modelId="{6C78B6C2-CDDA-40B9-BEB9-B1B792556F52}" type="presParOf" srcId="{D49CD77C-1DB2-4144-80C4-0FAF364B2E0C}" destId="{2548306F-7768-46FF-BB2B-FCF78BFE0788}" srcOrd="0" destOrd="0" presId="urn:microsoft.com/office/officeart/2005/8/layout/list1"/>
    <dgm:cxn modelId="{DFC9F284-5BA2-4D5B-A6CF-077B31CC0492}" type="presParOf" srcId="{D49CD77C-1DB2-4144-80C4-0FAF364B2E0C}" destId="{1044599A-108B-4D2E-89B6-C0B76B1ECBD3}" srcOrd="1" destOrd="0" presId="urn:microsoft.com/office/officeart/2005/8/layout/list1"/>
    <dgm:cxn modelId="{1DC228DF-D849-4294-92F2-3FEC8D3DC0AC}" type="presParOf" srcId="{3A2AA19F-9735-4B13-B132-804AE11F4C50}" destId="{584AEC36-0DFE-429E-ACFD-D122F2AFF5D1}" srcOrd="9" destOrd="0" presId="urn:microsoft.com/office/officeart/2005/8/layout/list1"/>
    <dgm:cxn modelId="{50676137-B7A8-4BA4-B4ED-6DFCA953BBA9}" type="presParOf" srcId="{3A2AA19F-9735-4B13-B132-804AE11F4C50}" destId="{ADBF9213-76C3-4BA0-8CF6-811B223C978A}" srcOrd="10" destOrd="0" presId="urn:microsoft.com/office/officeart/2005/8/layout/list1"/>
    <dgm:cxn modelId="{B3D85C65-D317-445F-B65A-D3324FC002E9}" type="presParOf" srcId="{3A2AA19F-9735-4B13-B132-804AE11F4C50}" destId="{4E003D07-F835-4C30-9D5E-479E6B1B1E21}" srcOrd="11" destOrd="0" presId="urn:microsoft.com/office/officeart/2005/8/layout/list1"/>
    <dgm:cxn modelId="{E7B0512B-3C16-401B-B134-130263109A2B}" type="presParOf" srcId="{3A2AA19F-9735-4B13-B132-804AE11F4C50}" destId="{F26174ED-E395-4E77-93FB-A740D3711B66}" srcOrd="12" destOrd="0" presId="urn:microsoft.com/office/officeart/2005/8/layout/list1"/>
    <dgm:cxn modelId="{69C43037-6D4B-4A39-9732-EBCA947CAC85}" type="presParOf" srcId="{F26174ED-E395-4E77-93FB-A740D3711B66}" destId="{C88B598A-3F1B-439F-BE8A-B0AE37053CA2}" srcOrd="0" destOrd="0" presId="urn:microsoft.com/office/officeart/2005/8/layout/list1"/>
    <dgm:cxn modelId="{AA7A3592-0438-4CD5-8EF9-0C14656733E1}" type="presParOf" srcId="{F26174ED-E395-4E77-93FB-A740D3711B66}" destId="{2A16162A-320F-4CC4-B6E1-1B492B9A7A01}" srcOrd="1" destOrd="0" presId="urn:microsoft.com/office/officeart/2005/8/layout/list1"/>
    <dgm:cxn modelId="{8D2AE0A5-35EF-4E25-B130-86075202E173}" type="presParOf" srcId="{3A2AA19F-9735-4B13-B132-804AE11F4C50}" destId="{1D29DFDB-E4C7-46B4-A4E3-1BB4E4BDC2A7}" srcOrd="13" destOrd="0" presId="urn:microsoft.com/office/officeart/2005/8/layout/list1"/>
    <dgm:cxn modelId="{37B40178-1FA6-4D16-8FF3-3C9D5285234C}" type="presParOf" srcId="{3A2AA19F-9735-4B13-B132-804AE11F4C50}" destId="{6BA4EF47-E77B-4591-9FCC-163BCB4E35F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EA45D-BC28-4323-A46D-BD3091C90D39}">
      <dsp:nvSpPr>
        <dsp:cNvPr id="0" name=""/>
        <dsp:cNvSpPr/>
      </dsp:nvSpPr>
      <dsp:spPr>
        <a:xfrm>
          <a:off x="0" y="36368"/>
          <a:ext cx="11573166" cy="1159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162F35-7559-4F55-BDF7-0F2F7DD47F66}">
      <dsp:nvSpPr>
        <dsp:cNvPr id="0" name=""/>
        <dsp:cNvSpPr/>
      </dsp:nvSpPr>
      <dsp:spPr>
        <a:xfrm>
          <a:off x="505920" y="233185"/>
          <a:ext cx="6947684" cy="6833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7" tIns="0" rIns="30620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solidFill>
              <a:schemeClr val="accent1">
                <a:lumMod val="50000"/>
              </a:schemeClr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>
              <a:solidFill>
                <a:schemeClr val="tx1"/>
              </a:solidFill>
            </a:rPr>
            <a:t>სატენდერო კომისიას ქმნის შემსყიდველი ორგანიზაციის </a:t>
          </a:r>
          <a:r>
            <a:rPr lang="ka-GE" sz="1400" b="1" kern="1200" dirty="0" smtClean="0">
              <a:solidFill>
                <a:schemeClr val="tx1"/>
              </a:solidFill>
            </a:rPr>
            <a:t>ხელმძღვანელი, არანაკლებ 3 წევრის შემადგენლობით;</a:t>
          </a:r>
          <a:endParaRPr lang="en-US" sz="1400" b="1" kern="1200" dirty="0">
            <a:solidFill>
              <a:schemeClr val="tx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a-GE" sz="1800" kern="1200" dirty="0"/>
        </a:p>
      </dsp:txBody>
      <dsp:txXfrm>
        <a:off x="539279" y="266544"/>
        <a:ext cx="6880966" cy="616641"/>
      </dsp:txXfrm>
    </dsp:sp>
    <dsp:sp modelId="{C83069EE-73E5-490C-A72C-27AB7AF157F3}">
      <dsp:nvSpPr>
        <dsp:cNvPr id="0" name=""/>
        <dsp:cNvSpPr/>
      </dsp:nvSpPr>
      <dsp:spPr>
        <a:xfrm>
          <a:off x="0" y="1463373"/>
          <a:ext cx="11573166" cy="1159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DCD5E-AA7B-4592-B422-223EBFE1279D}">
      <dsp:nvSpPr>
        <dsp:cNvPr id="0" name=""/>
        <dsp:cNvSpPr/>
      </dsp:nvSpPr>
      <dsp:spPr>
        <a:xfrm>
          <a:off x="561182" y="1637526"/>
          <a:ext cx="6939501" cy="6983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7" tIns="0" rIns="306207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err="1" smtClean="0">
              <a:solidFill>
                <a:schemeClr val="tx1"/>
              </a:solidFill>
              <a:latin typeface="+mn-lt"/>
            </a:rPr>
            <a:t>სატენდერო</a:t>
          </a:r>
          <a:r>
            <a:rPr lang="ka-GE" sz="1400" b="1" kern="1200" dirty="0" smtClean="0">
              <a:solidFill>
                <a:schemeClr val="tx1"/>
              </a:solidFill>
              <a:latin typeface="+mn-lt"/>
            </a:rPr>
            <a:t> კომისიის შემადგენლობა: </a:t>
          </a:r>
          <a:r>
            <a:rPr lang="ka-GE" sz="1200" b="1" kern="1200" dirty="0" smtClean="0">
              <a:solidFill>
                <a:schemeClr val="tx1"/>
              </a:solidFill>
              <a:latin typeface="+mn-lt"/>
            </a:rPr>
            <a:t>შემსყიდველი ორგანიზაციის ხელმძღვანელი ან/და მისი მოადგილეები, ამ ორგანიზაციის სტრუქტურული ქვედანაყოფების ხელმძღვანელები </a:t>
          </a:r>
          <a:r>
            <a:rPr lang="ka-GE" sz="1050" b="1" kern="1200" dirty="0" smtClean="0">
              <a:solidFill>
                <a:schemeClr val="tx1"/>
              </a:solidFill>
              <a:latin typeface="+mn-lt"/>
            </a:rPr>
            <a:t>(ასევე, კანდიდატთა არასაკმარისი რაოდენობის შემთხვევა);</a:t>
          </a:r>
          <a:endParaRPr lang="ka-GE" sz="1050" kern="1200" dirty="0">
            <a:solidFill>
              <a:schemeClr val="tx1"/>
            </a:solidFill>
            <a:latin typeface="+mn-lt"/>
          </a:endParaRPr>
        </a:p>
      </dsp:txBody>
      <dsp:txXfrm>
        <a:off x="595273" y="1671617"/>
        <a:ext cx="6871319" cy="630182"/>
      </dsp:txXfrm>
    </dsp:sp>
    <dsp:sp modelId="{ADBF9213-76C3-4BA0-8CF6-811B223C978A}">
      <dsp:nvSpPr>
        <dsp:cNvPr id="0" name=""/>
        <dsp:cNvSpPr/>
      </dsp:nvSpPr>
      <dsp:spPr>
        <a:xfrm>
          <a:off x="0" y="3027597"/>
          <a:ext cx="11573166" cy="1159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4599A-108B-4D2E-89B6-C0B76B1ECBD3}">
      <dsp:nvSpPr>
        <dsp:cNvPr id="0" name=""/>
        <dsp:cNvSpPr/>
      </dsp:nvSpPr>
      <dsp:spPr>
        <a:xfrm>
          <a:off x="536173" y="3188902"/>
          <a:ext cx="6990863" cy="7007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7" tIns="0" rIns="30620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/>
            <a:t>თავმჯდომარე - </a:t>
          </a:r>
          <a:r>
            <a:rPr lang="ka-GE" sz="1200" b="1" kern="1200" dirty="0" smtClean="0"/>
            <a:t>შემსყიდველი ორგანიზაციის ხელმძღვანელი ან მის მიერ დანიშნული პირი;</a:t>
          </a:r>
          <a:endParaRPr lang="ka-GE" sz="1200" b="1" kern="1200" dirty="0"/>
        </a:p>
      </dsp:txBody>
      <dsp:txXfrm>
        <a:off x="570382" y="3223111"/>
        <a:ext cx="6922445" cy="632350"/>
      </dsp:txXfrm>
    </dsp:sp>
    <dsp:sp modelId="{6BA4EF47-E77B-4591-9FCC-163BCB4E35F2}">
      <dsp:nvSpPr>
        <dsp:cNvPr id="0" name=""/>
        <dsp:cNvSpPr/>
      </dsp:nvSpPr>
      <dsp:spPr>
        <a:xfrm>
          <a:off x="0" y="4385292"/>
          <a:ext cx="11573166" cy="1159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6162A-320F-4CC4-B6E1-1B492B9A7A01}">
      <dsp:nvSpPr>
        <dsp:cNvPr id="0" name=""/>
        <dsp:cNvSpPr/>
      </dsp:nvSpPr>
      <dsp:spPr>
        <a:xfrm>
          <a:off x="601515" y="4416836"/>
          <a:ext cx="6983815" cy="7946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7" tIns="0" rIns="306207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>
              <a:solidFill>
                <a:schemeClr val="tx1"/>
              </a:solidFill>
            </a:rPr>
            <a:t>ექსპერტებად და კონსულტანტებად შესაბამისი დარგის სპეციალისტების მოწვევის შესაძლებლობა (სათათბირო ხმის უფლებით), </a:t>
          </a:r>
          <a:r>
            <a:rPr lang="ka-GE" sz="1400" b="1" kern="1200" dirty="0" err="1" smtClean="0">
              <a:solidFill>
                <a:schemeClr val="tx1"/>
              </a:solidFill>
            </a:rPr>
            <a:t>სატენდერო</a:t>
          </a:r>
          <a:r>
            <a:rPr lang="ka-GE" sz="1400" b="1" kern="1200" dirty="0" smtClean="0">
              <a:solidFill>
                <a:schemeClr val="tx1"/>
              </a:solidFill>
            </a:rPr>
            <a:t> კომისიის აპარატი;</a:t>
          </a:r>
          <a:endParaRPr lang="ka-GE" sz="1400" b="1" kern="1200" dirty="0">
            <a:solidFill>
              <a:schemeClr val="tx1"/>
            </a:solidFill>
          </a:endParaRPr>
        </a:p>
      </dsp:txBody>
      <dsp:txXfrm>
        <a:off x="640307" y="4455628"/>
        <a:ext cx="6906231" cy="7170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EA45D-BC28-4323-A46D-BD3091C90D39}">
      <dsp:nvSpPr>
        <dsp:cNvPr id="0" name=""/>
        <dsp:cNvSpPr/>
      </dsp:nvSpPr>
      <dsp:spPr>
        <a:xfrm>
          <a:off x="0" y="36368"/>
          <a:ext cx="11573166" cy="1159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162F35-7559-4F55-BDF7-0F2F7DD47F66}">
      <dsp:nvSpPr>
        <dsp:cNvPr id="0" name=""/>
        <dsp:cNvSpPr/>
      </dsp:nvSpPr>
      <dsp:spPr>
        <a:xfrm>
          <a:off x="505920" y="233185"/>
          <a:ext cx="6947684" cy="6833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7" tIns="0" rIns="30620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solidFill>
              <a:schemeClr val="accent1">
                <a:lumMod val="50000"/>
              </a:schemeClr>
            </a:solidFill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err="1">
              <a:solidFill>
                <a:schemeClr val="tx1"/>
              </a:solidFill>
            </a:rPr>
            <a:t>სატენდერო</a:t>
          </a:r>
          <a:r>
            <a:rPr lang="ka-GE" sz="1400" b="1" kern="1200" dirty="0">
              <a:solidFill>
                <a:schemeClr val="tx1"/>
              </a:solidFill>
            </a:rPr>
            <a:t> </a:t>
          </a:r>
          <a:r>
            <a:rPr lang="ka-GE" sz="1400" b="1" kern="1200" dirty="0" smtClean="0">
              <a:solidFill>
                <a:schemeClr val="tx1"/>
              </a:solidFill>
            </a:rPr>
            <a:t>კომისიის მიერ გადაწყვეტილების მიღება - </a:t>
          </a:r>
          <a:r>
            <a:rPr lang="ka-GE" sz="1400" b="1" kern="1200" dirty="0" err="1" smtClean="0">
              <a:solidFill>
                <a:schemeClr val="tx1"/>
              </a:solidFill>
            </a:rPr>
            <a:t>სიითი</a:t>
          </a:r>
          <a:r>
            <a:rPr lang="ka-GE" sz="1400" b="1" kern="1200" dirty="0" smtClean="0">
              <a:solidFill>
                <a:schemeClr val="tx1"/>
              </a:solidFill>
            </a:rPr>
            <a:t> შემადგენლობის უმრავლესობით (</a:t>
          </a:r>
          <a:r>
            <a:rPr lang="ka-GE" sz="1400" b="1" kern="1200" dirty="0" err="1" smtClean="0">
              <a:solidFill>
                <a:schemeClr val="tx1"/>
              </a:solidFill>
            </a:rPr>
            <a:t>ქვორუმი</a:t>
          </a:r>
          <a:r>
            <a:rPr lang="ka-GE" sz="1400" b="1" kern="1200" dirty="0" smtClean="0">
              <a:solidFill>
                <a:schemeClr val="tx1"/>
              </a:solidFill>
            </a:rPr>
            <a:t>), ხმათა გადანაწილების პრინციპი;</a:t>
          </a:r>
          <a:endParaRPr lang="en-US" sz="1400" b="1" kern="1200" dirty="0">
            <a:solidFill>
              <a:schemeClr val="tx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a-GE" sz="1800" kern="1200" dirty="0"/>
        </a:p>
      </dsp:txBody>
      <dsp:txXfrm>
        <a:off x="539279" y="266544"/>
        <a:ext cx="6880966" cy="616641"/>
      </dsp:txXfrm>
    </dsp:sp>
    <dsp:sp modelId="{C83069EE-73E5-490C-A72C-27AB7AF157F3}">
      <dsp:nvSpPr>
        <dsp:cNvPr id="0" name=""/>
        <dsp:cNvSpPr/>
      </dsp:nvSpPr>
      <dsp:spPr>
        <a:xfrm>
          <a:off x="0" y="1463373"/>
          <a:ext cx="11573166" cy="1159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DCD5E-AA7B-4592-B422-223EBFE1279D}">
      <dsp:nvSpPr>
        <dsp:cNvPr id="0" name=""/>
        <dsp:cNvSpPr/>
      </dsp:nvSpPr>
      <dsp:spPr>
        <a:xfrm>
          <a:off x="552867" y="1645836"/>
          <a:ext cx="6939501" cy="6983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7" tIns="0" rIns="306207" bIns="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050" kern="1200" dirty="0" smtClean="0">
              <a:solidFill>
                <a:schemeClr val="tx1"/>
              </a:solidFill>
              <a:latin typeface="+mn-lt"/>
            </a:rPr>
            <a:t> </a:t>
          </a:r>
          <a:r>
            <a:rPr lang="ka-GE" sz="1400" b="1" kern="1200" dirty="0" err="1" smtClean="0">
              <a:solidFill>
                <a:schemeClr val="tx1"/>
              </a:solidFill>
              <a:latin typeface="+mn-lt"/>
            </a:rPr>
            <a:t>სატენდერო</a:t>
          </a:r>
          <a:r>
            <a:rPr lang="ka-GE" sz="1400" b="1" kern="1200" dirty="0" smtClean="0">
              <a:solidFill>
                <a:schemeClr val="tx1"/>
              </a:solidFill>
              <a:latin typeface="+mn-lt"/>
            </a:rPr>
            <a:t> კომისიის წევრის განსხვავებული პოზიციის შემთხვევა;</a:t>
          </a:r>
          <a:endParaRPr lang="ka-GE" sz="1400" b="1" kern="1200" dirty="0">
            <a:solidFill>
              <a:schemeClr val="tx1"/>
            </a:solidFill>
            <a:latin typeface="+mn-lt"/>
          </a:endParaRPr>
        </a:p>
      </dsp:txBody>
      <dsp:txXfrm>
        <a:off x="586958" y="1679927"/>
        <a:ext cx="6871319" cy="630182"/>
      </dsp:txXfrm>
    </dsp:sp>
    <dsp:sp modelId="{ADBF9213-76C3-4BA0-8CF6-811B223C978A}">
      <dsp:nvSpPr>
        <dsp:cNvPr id="0" name=""/>
        <dsp:cNvSpPr/>
      </dsp:nvSpPr>
      <dsp:spPr>
        <a:xfrm>
          <a:off x="0" y="3027597"/>
          <a:ext cx="11573166" cy="1159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4599A-108B-4D2E-89B6-C0B76B1ECBD3}">
      <dsp:nvSpPr>
        <dsp:cNvPr id="0" name=""/>
        <dsp:cNvSpPr/>
      </dsp:nvSpPr>
      <dsp:spPr>
        <a:xfrm>
          <a:off x="536173" y="3188902"/>
          <a:ext cx="6990863" cy="7007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7" tIns="0" rIns="30620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err="1" smtClean="0"/>
            <a:t>სატენდერო</a:t>
          </a:r>
          <a:r>
            <a:rPr lang="ka-GE" sz="1400" b="1" kern="1200" dirty="0" smtClean="0"/>
            <a:t> კომისიის აპარატი;</a:t>
          </a:r>
          <a:endParaRPr lang="ka-GE" sz="1200" b="1" kern="1200" dirty="0"/>
        </a:p>
      </dsp:txBody>
      <dsp:txXfrm>
        <a:off x="570382" y="3223111"/>
        <a:ext cx="6922445" cy="632350"/>
      </dsp:txXfrm>
    </dsp:sp>
    <dsp:sp modelId="{6BA4EF47-E77B-4591-9FCC-163BCB4E35F2}">
      <dsp:nvSpPr>
        <dsp:cNvPr id="0" name=""/>
        <dsp:cNvSpPr/>
      </dsp:nvSpPr>
      <dsp:spPr>
        <a:xfrm>
          <a:off x="0" y="4346604"/>
          <a:ext cx="11573166" cy="1159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6162A-320F-4CC4-B6E1-1B492B9A7A01}">
      <dsp:nvSpPr>
        <dsp:cNvPr id="0" name=""/>
        <dsp:cNvSpPr/>
      </dsp:nvSpPr>
      <dsp:spPr>
        <a:xfrm>
          <a:off x="584890" y="4466712"/>
          <a:ext cx="6983815" cy="7946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7" tIns="0" rIns="306207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err="1" smtClean="0">
              <a:solidFill>
                <a:schemeClr val="tx1"/>
              </a:solidFill>
            </a:rPr>
            <a:t>სატენდერო</a:t>
          </a:r>
          <a:r>
            <a:rPr lang="ka-GE" sz="1400" b="1" kern="1200" dirty="0" smtClean="0">
              <a:solidFill>
                <a:schemeClr val="tx1"/>
              </a:solidFill>
            </a:rPr>
            <a:t> კომისიისა და </a:t>
          </a:r>
          <a:r>
            <a:rPr lang="ka-GE" sz="1400" b="1" kern="1200" dirty="0" err="1" smtClean="0">
              <a:solidFill>
                <a:schemeClr val="tx1"/>
              </a:solidFill>
            </a:rPr>
            <a:t>სატენდერო</a:t>
          </a:r>
          <a:r>
            <a:rPr lang="ka-GE" sz="1400" b="1" kern="1200" dirty="0" smtClean="0">
              <a:solidFill>
                <a:schemeClr val="tx1"/>
              </a:solidFill>
            </a:rPr>
            <a:t> კომისიის აპარატის წევრების მიერ ინტერესთა კონფლიქტის არარსებობის შესახებ ხელწერილის დადება;</a:t>
          </a:r>
          <a:endParaRPr lang="ka-GE" sz="1400" b="1" kern="1200" dirty="0">
            <a:solidFill>
              <a:schemeClr val="tx1"/>
            </a:solidFill>
          </a:endParaRPr>
        </a:p>
      </dsp:txBody>
      <dsp:txXfrm>
        <a:off x="623682" y="4505504"/>
        <a:ext cx="6906231" cy="7170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EA45D-BC28-4323-A46D-BD3091C90D39}">
      <dsp:nvSpPr>
        <dsp:cNvPr id="0" name=""/>
        <dsp:cNvSpPr/>
      </dsp:nvSpPr>
      <dsp:spPr>
        <a:xfrm>
          <a:off x="0" y="36368"/>
          <a:ext cx="11573166" cy="1159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162F35-7559-4F55-BDF7-0F2F7DD47F66}">
      <dsp:nvSpPr>
        <dsp:cNvPr id="0" name=""/>
        <dsp:cNvSpPr/>
      </dsp:nvSpPr>
      <dsp:spPr>
        <a:xfrm>
          <a:off x="505920" y="233185"/>
          <a:ext cx="6947684" cy="6833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7" tIns="0" rIns="30620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solidFill>
              <a:schemeClr val="accent1">
                <a:lumMod val="50000"/>
              </a:schemeClr>
            </a:solidFill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err="1">
              <a:solidFill>
                <a:schemeClr val="tx1"/>
              </a:solidFill>
            </a:rPr>
            <a:t>სატენდერო</a:t>
          </a:r>
          <a:r>
            <a:rPr lang="ka-GE" sz="1400" b="1" kern="1200" dirty="0">
              <a:solidFill>
                <a:schemeClr val="tx1"/>
              </a:solidFill>
            </a:rPr>
            <a:t> </a:t>
          </a:r>
          <a:r>
            <a:rPr lang="ka-GE" sz="1400" b="1" kern="1200" dirty="0" smtClean="0">
              <a:solidFill>
                <a:schemeClr val="tx1"/>
              </a:solidFill>
            </a:rPr>
            <a:t>კომისიის სხდომის ოქმში გადაწყვეტილების ასახვა;</a:t>
          </a:r>
          <a:endParaRPr lang="en-US" sz="1400" b="1" kern="1200" dirty="0">
            <a:solidFill>
              <a:schemeClr val="tx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a-GE" sz="1800" kern="1200" dirty="0"/>
        </a:p>
      </dsp:txBody>
      <dsp:txXfrm>
        <a:off x="539279" y="266544"/>
        <a:ext cx="6880966" cy="616641"/>
      </dsp:txXfrm>
    </dsp:sp>
    <dsp:sp modelId="{C83069EE-73E5-490C-A72C-27AB7AF157F3}">
      <dsp:nvSpPr>
        <dsp:cNvPr id="0" name=""/>
        <dsp:cNvSpPr/>
      </dsp:nvSpPr>
      <dsp:spPr>
        <a:xfrm>
          <a:off x="0" y="1463373"/>
          <a:ext cx="11573166" cy="1159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DCD5E-AA7B-4592-B422-223EBFE1279D}">
      <dsp:nvSpPr>
        <dsp:cNvPr id="0" name=""/>
        <dsp:cNvSpPr/>
      </dsp:nvSpPr>
      <dsp:spPr>
        <a:xfrm>
          <a:off x="552867" y="1645836"/>
          <a:ext cx="6939501" cy="6983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7" tIns="0" rIns="306207" bIns="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050" kern="1200" dirty="0" smtClean="0">
              <a:solidFill>
                <a:schemeClr val="tx1"/>
              </a:solidFill>
              <a:latin typeface="+mn-lt"/>
            </a:rPr>
            <a:t> </a:t>
          </a:r>
          <a:r>
            <a:rPr lang="ka-GE" sz="1400" b="1" kern="1200" dirty="0" err="1" smtClean="0">
              <a:solidFill>
                <a:schemeClr val="tx1"/>
              </a:solidFill>
              <a:latin typeface="+mn-lt"/>
            </a:rPr>
            <a:t>სატენდერო</a:t>
          </a:r>
          <a:r>
            <a:rPr lang="ka-GE" sz="1400" b="1" kern="1200" dirty="0" smtClean="0">
              <a:solidFill>
                <a:schemeClr val="tx1"/>
              </a:solidFill>
              <a:latin typeface="+mn-lt"/>
            </a:rPr>
            <a:t> კომისიის სხდომის ოქმში მისათითებელი ინფორმაცია;</a:t>
          </a:r>
          <a:endParaRPr lang="ka-GE" sz="1400" b="1" kern="1200" dirty="0">
            <a:solidFill>
              <a:schemeClr val="tx1"/>
            </a:solidFill>
            <a:latin typeface="+mn-lt"/>
          </a:endParaRPr>
        </a:p>
      </dsp:txBody>
      <dsp:txXfrm>
        <a:off x="586958" y="1679927"/>
        <a:ext cx="6871319" cy="630182"/>
      </dsp:txXfrm>
    </dsp:sp>
    <dsp:sp modelId="{ADBF9213-76C3-4BA0-8CF6-811B223C978A}">
      <dsp:nvSpPr>
        <dsp:cNvPr id="0" name=""/>
        <dsp:cNvSpPr/>
      </dsp:nvSpPr>
      <dsp:spPr>
        <a:xfrm>
          <a:off x="0" y="3027597"/>
          <a:ext cx="11573166" cy="1159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4599A-108B-4D2E-89B6-C0B76B1ECBD3}">
      <dsp:nvSpPr>
        <dsp:cNvPr id="0" name=""/>
        <dsp:cNvSpPr/>
      </dsp:nvSpPr>
      <dsp:spPr>
        <a:xfrm>
          <a:off x="536173" y="3188902"/>
          <a:ext cx="6990863" cy="7007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7" tIns="0" rIns="30620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err="1" smtClean="0"/>
            <a:t>სატენდერო</a:t>
          </a:r>
          <a:r>
            <a:rPr lang="ka-GE" sz="1400" b="1" kern="1200" dirty="0" smtClean="0"/>
            <a:t> კომისიის სხდომის ოქმზე ხელმოწერა და სისტემაში განთავსება;</a:t>
          </a:r>
          <a:endParaRPr lang="ka-GE" sz="1200" b="1" kern="1200" dirty="0"/>
        </a:p>
      </dsp:txBody>
      <dsp:txXfrm>
        <a:off x="570382" y="3223111"/>
        <a:ext cx="6922445" cy="632350"/>
      </dsp:txXfrm>
    </dsp:sp>
    <dsp:sp modelId="{6BA4EF47-E77B-4591-9FCC-163BCB4E35F2}">
      <dsp:nvSpPr>
        <dsp:cNvPr id="0" name=""/>
        <dsp:cNvSpPr/>
      </dsp:nvSpPr>
      <dsp:spPr>
        <a:xfrm>
          <a:off x="0" y="4346604"/>
          <a:ext cx="11573166" cy="1159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6162A-320F-4CC4-B6E1-1B492B9A7A01}">
      <dsp:nvSpPr>
        <dsp:cNvPr id="0" name=""/>
        <dsp:cNvSpPr/>
      </dsp:nvSpPr>
      <dsp:spPr>
        <a:xfrm>
          <a:off x="584890" y="4466712"/>
          <a:ext cx="6983815" cy="7946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7" tIns="0" rIns="306207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err="1" smtClean="0">
              <a:solidFill>
                <a:schemeClr val="tx1"/>
              </a:solidFill>
            </a:rPr>
            <a:t>სატენდერო</a:t>
          </a:r>
          <a:r>
            <a:rPr lang="ka-GE" sz="1400" b="1" kern="1200" dirty="0" smtClean="0">
              <a:solidFill>
                <a:schemeClr val="tx1"/>
              </a:solidFill>
            </a:rPr>
            <a:t> კომისიის სხდომის ოქმით მიღებული გადაწყვეტილების გაუქმება;</a:t>
          </a:r>
          <a:endParaRPr lang="ka-GE" sz="1400" b="1" kern="1200" dirty="0">
            <a:solidFill>
              <a:schemeClr val="tx1"/>
            </a:solidFill>
          </a:endParaRPr>
        </a:p>
      </dsp:txBody>
      <dsp:txXfrm>
        <a:off x="623682" y="4505504"/>
        <a:ext cx="6906231" cy="7170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EA45D-BC28-4323-A46D-BD3091C90D39}">
      <dsp:nvSpPr>
        <dsp:cNvPr id="0" name=""/>
        <dsp:cNvSpPr/>
      </dsp:nvSpPr>
      <dsp:spPr>
        <a:xfrm>
          <a:off x="0" y="36368"/>
          <a:ext cx="11573166" cy="1159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162F35-7559-4F55-BDF7-0F2F7DD47F66}">
      <dsp:nvSpPr>
        <dsp:cNvPr id="0" name=""/>
        <dsp:cNvSpPr/>
      </dsp:nvSpPr>
      <dsp:spPr>
        <a:xfrm>
          <a:off x="597360" y="233185"/>
          <a:ext cx="7014438" cy="6833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7" tIns="0" rIns="30620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solidFill>
              <a:schemeClr val="accent1">
                <a:lumMod val="50000"/>
              </a:schemeClr>
            </a:solidFill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>
              <a:solidFill>
                <a:schemeClr val="tx1"/>
              </a:solidFill>
            </a:rPr>
            <a:t>ხელშეკრულებაში ცვლილება შეიტანება წერილობითი ფორმით;</a:t>
          </a:r>
          <a:endParaRPr lang="en-US" sz="1400" b="1" kern="1200" dirty="0">
            <a:solidFill>
              <a:schemeClr val="tx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a-GE" sz="1800" kern="1200" dirty="0"/>
        </a:p>
      </dsp:txBody>
      <dsp:txXfrm>
        <a:off x="630719" y="266544"/>
        <a:ext cx="6947720" cy="616641"/>
      </dsp:txXfrm>
    </dsp:sp>
    <dsp:sp modelId="{C83069EE-73E5-490C-A72C-27AB7AF157F3}">
      <dsp:nvSpPr>
        <dsp:cNvPr id="0" name=""/>
        <dsp:cNvSpPr/>
      </dsp:nvSpPr>
      <dsp:spPr>
        <a:xfrm>
          <a:off x="0" y="1463373"/>
          <a:ext cx="11573166" cy="1159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DCD5E-AA7B-4592-B422-223EBFE1279D}">
      <dsp:nvSpPr>
        <dsp:cNvPr id="0" name=""/>
        <dsp:cNvSpPr/>
      </dsp:nvSpPr>
      <dsp:spPr>
        <a:xfrm>
          <a:off x="644307" y="1662457"/>
          <a:ext cx="6939501" cy="6983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7" tIns="0" rIns="306207" bIns="0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050" kern="1200" dirty="0" smtClean="0">
              <a:solidFill>
                <a:schemeClr val="tx1"/>
              </a:solidFill>
              <a:latin typeface="+mn-lt"/>
            </a:rPr>
            <a:t> </a:t>
          </a:r>
          <a:r>
            <a:rPr lang="ka-GE" sz="1200" b="1" kern="1200" dirty="0" smtClean="0">
              <a:solidFill>
                <a:schemeClr val="tx1"/>
              </a:solidFill>
              <a:latin typeface="+mn-lt"/>
            </a:rPr>
            <a:t>საქართველოს სამოქალაქო კოდექსის 398-ე მუხლით გათვალისწინებული პირობების </a:t>
          </a:r>
          <a:r>
            <a:rPr lang="ka-GE" sz="1200" b="1" kern="1200" smtClean="0">
              <a:solidFill>
                <a:schemeClr val="tx1"/>
              </a:solidFill>
              <a:latin typeface="+mn-lt"/>
            </a:rPr>
            <a:t>დადგომის შემთხვევაში, </a:t>
          </a:r>
          <a:r>
            <a:rPr lang="ka-GE" sz="1200" b="1" kern="1200" dirty="0" smtClean="0">
              <a:solidFill>
                <a:schemeClr val="tx1"/>
              </a:solidFill>
              <a:latin typeface="+mn-lt"/>
            </a:rPr>
            <a:t>ხელშეკრულების ცვლილებისას ღირებულების გაზრდის დასაშვები ზღვარი - 10%, </a:t>
          </a:r>
          <a:endParaRPr lang="ka-GE" sz="1200" b="1" kern="1200" dirty="0">
            <a:solidFill>
              <a:schemeClr val="tx1"/>
            </a:solidFill>
            <a:latin typeface="+mn-lt"/>
          </a:endParaRPr>
        </a:p>
      </dsp:txBody>
      <dsp:txXfrm>
        <a:off x="678398" y="1696548"/>
        <a:ext cx="6871319" cy="630182"/>
      </dsp:txXfrm>
    </dsp:sp>
    <dsp:sp modelId="{ADBF9213-76C3-4BA0-8CF6-811B223C978A}">
      <dsp:nvSpPr>
        <dsp:cNvPr id="0" name=""/>
        <dsp:cNvSpPr/>
      </dsp:nvSpPr>
      <dsp:spPr>
        <a:xfrm>
          <a:off x="0" y="3027597"/>
          <a:ext cx="11573166" cy="1159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4599A-108B-4D2E-89B6-C0B76B1ECBD3}">
      <dsp:nvSpPr>
        <dsp:cNvPr id="0" name=""/>
        <dsp:cNvSpPr/>
      </dsp:nvSpPr>
      <dsp:spPr>
        <a:xfrm>
          <a:off x="594363" y="3197213"/>
          <a:ext cx="6990863" cy="7007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7" tIns="0" rIns="306207" bIns="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b="1" kern="1200" dirty="0" smtClean="0"/>
            <a:t>ხელშეკრულების ცვლილების დაუშვებლობა - თუ ამ ცვლილების შედეგად იზრდება ხელშეკრულების ღირებულება ან შემსყიდველი ორგანიზაციისათვის უარესდება ხელშეკრულების პირობები, ასევე მიმწოდებლის ჩანაცვლების დაუშვებლობა;</a:t>
          </a:r>
          <a:endParaRPr lang="ka-GE" sz="1200" b="1" kern="1200" dirty="0"/>
        </a:p>
      </dsp:txBody>
      <dsp:txXfrm>
        <a:off x="628572" y="3231422"/>
        <a:ext cx="6922445" cy="632350"/>
      </dsp:txXfrm>
    </dsp:sp>
    <dsp:sp modelId="{6BA4EF47-E77B-4591-9FCC-163BCB4E35F2}">
      <dsp:nvSpPr>
        <dsp:cNvPr id="0" name=""/>
        <dsp:cNvSpPr/>
      </dsp:nvSpPr>
      <dsp:spPr>
        <a:xfrm>
          <a:off x="0" y="4346604"/>
          <a:ext cx="11573166" cy="1159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6162A-320F-4CC4-B6E1-1B492B9A7A01}">
      <dsp:nvSpPr>
        <dsp:cNvPr id="0" name=""/>
        <dsp:cNvSpPr/>
      </dsp:nvSpPr>
      <dsp:spPr>
        <a:xfrm>
          <a:off x="584890" y="4466712"/>
          <a:ext cx="6983815" cy="7946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7" tIns="0" rIns="306207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>
              <a:solidFill>
                <a:schemeClr val="tx1"/>
              </a:solidFill>
            </a:rPr>
            <a:t>ხელშეკრულების ცვლილების დასაბუთება და შესაბამისი დოკუმენტების სისტემაში განთავსება.</a:t>
          </a:r>
          <a:endParaRPr lang="ka-GE" sz="1400" b="1" kern="1200" dirty="0">
            <a:solidFill>
              <a:schemeClr val="tx1"/>
            </a:solidFill>
          </a:endParaRPr>
        </a:p>
      </dsp:txBody>
      <dsp:txXfrm>
        <a:off x="623682" y="4505504"/>
        <a:ext cx="6906231" cy="717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650BF-A3B4-491F-8A16-840573500CE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6E71A-5758-4145-95E8-5C022513E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38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317-56B9-4A64-BC35-B1A40949B20F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EA74-E533-4E22-BE6C-B67F6C8D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83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317-56B9-4A64-BC35-B1A40949B20F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EA74-E533-4E22-BE6C-B67F6C8D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82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317-56B9-4A64-BC35-B1A40949B20F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EA74-E533-4E22-BE6C-B67F6C8D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0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317-56B9-4A64-BC35-B1A40949B20F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EA74-E533-4E22-BE6C-B67F6C8D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3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317-56B9-4A64-BC35-B1A40949B20F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EA74-E533-4E22-BE6C-B67F6C8D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4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317-56B9-4A64-BC35-B1A40949B20F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EA74-E533-4E22-BE6C-B67F6C8D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1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317-56B9-4A64-BC35-B1A40949B20F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EA74-E533-4E22-BE6C-B67F6C8D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1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317-56B9-4A64-BC35-B1A40949B20F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EA74-E533-4E22-BE6C-B67F6C8D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01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317-56B9-4A64-BC35-B1A40949B20F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EA74-E533-4E22-BE6C-B67F6C8D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85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317-56B9-4A64-BC35-B1A40949B20F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EA74-E533-4E22-BE6C-B67F6C8D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39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317-56B9-4A64-BC35-B1A40949B20F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EA74-E533-4E22-BE6C-B67F6C8D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4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F2317-56B9-4A64-BC35-B1A40949B20F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2EA74-E533-4E22-BE6C-B67F6C8D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4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curement.gov.g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info@procurement.gov.g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curement.gov.g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info@procurement.gov.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051" y="247899"/>
            <a:ext cx="7345304" cy="16593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200" y="5363761"/>
            <a:ext cx="1178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dirty="0"/>
              <a:t>სახელმწიფო შესყიდვების სააგენტო</a:t>
            </a:r>
            <a:br>
              <a:rPr lang="ka-GE" sz="1400" dirty="0"/>
            </a:br>
            <a:r>
              <a:rPr lang="ka-GE" sz="1400" dirty="0"/>
              <a:t>0113 ქ. თბილისი, რიჩარდ </a:t>
            </a:r>
            <a:r>
              <a:rPr lang="ka-GE" sz="1400" dirty="0" err="1"/>
              <a:t>ჰოლბრუკის</a:t>
            </a:r>
            <a:r>
              <a:rPr lang="ka-GE" sz="1400" dirty="0"/>
              <a:t> ქ. №8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Sylfaen" panose="010A0502050306030303" pitchFamily="18" charset="0"/>
                <a:hlinkClick r:id="rId3"/>
              </a:rPr>
              <a:t>www.procurement.gov.ge</a:t>
            </a:r>
            <a:endParaRPr lang="en-US" sz="1400" dirty="0">
              <a:solidFill>
                <a:srgbClr val="FF0000"/>
              </a:solidFill>
              <a:latin typeface="Sylfaen" panose="010A0502050306030303" pitchFamily="18" charset="0"/>
            </a:endParaRPr>
          </a:p>
          <a:p>
            <a:pPr algn="ctr"/>
            <a:r>
              <a:rPr lang="en-US" sz="1400" dirty="0">
                <a:latin typeface="Sylfaen" panose="010A0502050306030303" pitchFamily="18" charset="0"/>
                <a:hlinkClick r:id="rId4"/>
              </a:rPr>
              <a:t>info@procurement.gov.ge</a:t>
            </a:r>
            <a:endParaRPr lang="en-US" sz="1400" dirty="0">
              <a:latin typeface="Sylfaen" panose="010A050205030603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6086" y="3018339"/>
            <a:ext cx="10166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სატენდერო</a:t>
            </a:r>
            <a:r>
              <a:rPr lang="ka-GE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ka-GE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კომისია, კომისიის </a:t>
            </a:r>
            <a:r>
              <a:rPr lang="ka-GE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წევრების </a:t>
            </a:r>
            <a:r>
              <a:rPr lang="ka-GE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მიერ გადაწყვეტილებების </a:t>
            </a:r>
            <a:r>
              <a:rPr lang="ka-GE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მიღება, სხდომის </a:t>
            </a:r>
            <a:r>
              <a:rPr lang="ka-GE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ოქმის ბათილობა და ხელშეკრულების ცვლილება</a:t>
            </a:r>
            <a:endParaRPr lang="en-US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34531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5636"/>
            <a:ext cx="10515600" cy="545383"/>
          </a:xfrm>
        </p:spPr>
        <p:txBody>
          <a:bodyPr>
            <a:normAutofit/>
          </a:bodyPr>
          <a:lstStyle/>
          <a:p>
            <a:pPr algn="ctr"/>
            <a:r>
              <a:rPr lang="ka-GE" sz="2400" b="1" dirty="0" err="1">
                <a:latin typeface="+mn-lt"/>
                <a:ea typeface="+mn-ea"/>
                <a:cs typeface="+mn-cs"/>
              </a:rPr>
              <a:t>სატენდერო</a:t>
            </a:r>
            <a:r>
              <a:rPr lang="ka-GE" sz="2400" b="1" dirty="0">
                <a:latin typeface="+mn-lt"/>
                <a:ea typeface="+mn-ea"/>
                <a:cs typeface="+mn-cs"/>
              </a:rPr>
              <a:t> </a:t>
            </a:r>
            <a:r>
              <a:rPr lang="ka-GE" sz="2400" b="1" dirty="0" smtClean="0">
                <a:latin typeface="+mn-lt"/>
                <a:ea typeface="+mn-ea"/>
                <a:cs typeface="+mn-cs"/>
              </a:rPr>
              <a:t>კომისიის შექმნა და შემადგენლობა</a:t>
            </a:r>
            <a:endParaRPr lang="ka-GE" sz="24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ka-GE"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ka-GE"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ka-GE" sz="2900" dirty="0"/>
          </a:p>
          <a:p>
            <a:endParaRPr lang="en-US" dirty="0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0334746"/>
              </p:ext>
            </p:extLst>
          </p:nvPr>
        </p:nvGraphicFramePr>
        <p:xfrm>
          <a:off x="443343" y="1250755"/>
          <a:ext cx="11573166" cy="5607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486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5636"/>
            <a:ext cx="10515600" cy="545383"/>
          </a:xfrm>
        </p:spPr>
        <p:txBody>
          <a:bodyPr>
            <a:normAutofit/>
          </a:bodyPr>
          <a:lstStyle/>
          <a:p>
            <a:pPr algn="ctr"/>
            <a:r>
              <a:rPr lang="ka-GE" sz="2400" b="1" dirty="0" err="1">
                <a:latin typeface="+mn-lt"/>
                <a:ea typeface="+mn-ea"/>
                <a:cs typeface="+mn-cs"/>
              </a:rPr>
              <a:t>სატენდერო</a:t>
            </a:r>
            <a:r>
              <a:rPr lang="ka-GE" sz="2400" b="1" dirty="0">
                <a:latin typeface="+mn-lt"/>
                <a:ea typeface="+mn-ea"/>
                <a:cs typeface="+mn-cs"/>
              </a:rPr>
              <a:t> </a:t>
            </a:r>
            <a:r>
              <a:rPr lang="ka-GE" sz="2400" b="1" dirty="0" smtClean="0">
                <a:latin typeface="+mn-lt"/>
                <a:ea typeface="+mn-ea"/>
                <a:cs typeface="+mn-cs"/>
              </a:rPr>
              <a:t>კომისიის მიერ გადაწყვეტილებების მიღება</a:t>
            </a:r>
            <a:endParaRPr lang="ka-GE" sz="24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ka-GE"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ka-GE"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ka-GE" sz="2900" dirty="0"/>
          </a:p>
          <a:p>
            <a:endParaRPr lang="en-US" dirty="0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905323"/>
              </p:ext>
            </p:extLst>
          </p:nvPr>
        </p:nvGraphicFramePr>
        <p:xfrm>
          <a:off x="443343" y="1250755"/>
          <a:ext cx="11573166" cy="5607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900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5636"/>
            <a:ext cx="10515600" cy="545383"/>
          </a:xfrm>
        </p:spPr>
        <p:txBody>
          <a:bodyPr>
            <a:normAutofit/>
          </a:bodyPr>
          <a:lstStyle/>
          <a:p>
            <a:pPr algn="ctr"/>
            <a:r>
              <a:rPr lang="ka-GE" sz="2400" b="1" dirty="0" err="1">
                <a:latin typeface="+mn-lt"/>
                <a:ea typeface="+mn-ea"/>
                <a:cs typeface="+mn-cs"/>
              </a:rPr>
              <a:t>სატენდერო</a:t>
            </a:r>
            <a:r>
              <a:rPr lang="ka-GE" sz="2400" b="1" dirty="0">
                <a:latin typeface="+mn-lt"/>
                <a:ea typeface="+mn-ea"/>
                <a:cs typeface="+mn-cs"/>
              </a:rPr>
              <a:t> </a:t>
            </a:r>
            <a:r>
              <a:rPr lang="ka-GE" sz="2400" b="1" dirty="0" smtClean="0">
                <a:latin typeface="+mn-lt"/>
                <a:ea typeface="+mn-ea"/>
                <a:cs typeface="+mn-cs"/>
              </a:rPr>
              <a:t>კომისიის სხდომის ოქმი</a:t>
            </a:r>
            <a:endParaRPr lang="ka-GE" sz="24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ka-GE"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ka-GE"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ka-GE" sz="2900" dirty="0"/>
          </a:p>
          <a:p>
            <a:endParaRPr lang="en-US" dirty="0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934578"/>
              </p:ext>
            </p:extLst>
          </p:nvPr>
        </p:nvGraphicFramePr>
        <p:xfrm>
          <a:off x="443343" y="1250755"/>
          <a:ext cx="11573166" cy="5607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290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5636"/>
            <a:ext cx="10515600" cy="545383"/>
          </a:xfrm>
        </p:spPr>
        <p:txBody>
          <a:bodyPr>
            <a:normAutofit/>
          </a:bodyPr>
          <a:lstStyle/>
          <a:p>
            <a:pPr algn="ctr"/>
            <a:r>
              <a:rPr lang="ka-GE" sz="2000" b="1" dirty="0" smtClean="0">
                <a:latin typeface="+mn-lt"/>
                <a:ea typeface="+mn-ea"/>
                <a:cs typeface="+mn-cs"/>
              </a:rPr>
              <a:t>ხელშეკრულებაში ცვლილების შეტანა და ცვლილების დასაბუთება</a:t>
            </a:r>
            <a:endParaRPr lang="ka-GE" sz="20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ka-GE"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ka-GE"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ka-GE" sz="2900" dirty="0"/>
          </a:p>
          <a:p>
            <a:endParaRPr lang="en-US" dirty="0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1214244"/>
              </p:ext>
            </p:extLst>
          </p:nvPr>
        </p:nvGraphicFramePr>
        <p:xfrm>
          <a:off x="443343" y="1250755"/>
          <a:ext cx="11573166" cy="5607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013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051" y="247899"/>
            <a:ext cx="7345304" cy="16593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200" y="5363761"/>
            <a:ext cx="1178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dirty="0"/>
              <a:t>სახელმწიფო შესყიდვების სააგენტო</a:t>
            </a:r>
            <a:br>
              <a:rPr lang="ka-GE" sz="1400" dirty="0"/>
            </a:br>
            <a:r>
              <a:rPr lang="ka-GE" sz="1400" dirty="0"/>
              <a:t>0113 ქ. თბილისი, რიჩარდ </a:t>
            </a:r>
            <a:r>
              <a:rPr lang="ka-GE" sz="1400" dirty="0" err="1"/>
              <a:t>ჰოლბრუკის</a:t>
            </a:r>
            <a:r>
              <a:rPr lang="ka-GE" sz="1400" dirty="0"/>
              <a:t> ქ. №8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Sylfaen" panose="010A0502050306030303" pitchFamily="18" charset="0"/>
                <a:hlinkClick r:id="rId3"/>
              </a:rPr>
              <a:t>www.procurement.gov.ge</a:t>
            </a:r>
            <a:endParaRPr lang="en-US" sz="1400" dirty="0">
              <a:solidFill>
                <a:srgbClr val="FF0000"/>
              </a:solidFill>
              <a:latin typeface="Sylfaen" panose="010A0502050306030303" pitchFamily="18" charset="0"/>
            </a:endParaRPr>
          </a:p>
          <a:p>
            <a:pPr algn="ctr"/>
            <a:r>
              <a:rPr lang="en-US" sz="1400" dirty="0">
                <a:latin typeface="Sylfaen" panose="010A0502050306030303" pitchFamily="18" charset="0"/>
                <a:hlinkClick r:id="rId4"/>
              </a:rPr>
              <a:t>info@procurement.gov.ge</a:t>
            </a:r>
            <a:endParaRPr lang="en-US" sz="1400" dirty="0">
              <a:latin typeface="Sylfaen" panose="010A050205030603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01833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გმადლობთ ყურადღებისთვის!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42954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</TotalTime>
  <Words>269</Words>
  <Application>Microsoft Office PowerPoint</Application>
  <PresentationFormat>Widescreen</PresentationFormat>
  <Paragraphs>60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Sylfaen</vt:lpstr>
      <vt:lpstr>Office Theme</vt:lpstr>
      <vt:lpstr>PowerPoint Presentation</vt:lpstr>
      <vt:lpstr>სატენდერო კომისიის შექმნა და შემადგენლობა</vt:lpstr>
      <vt:lpstr>სატენდერო კომისიის მიერ გადაწყვეტილებების მიღება</vt:lpstr>
      <vt:lpstr>სატენდერო კომისიის სხდომის ოქმი</vt:lpstr>
      <vt:lpstr>ხელშეკრულებაში ცვლილების შეტანა და ცვლილების დასაბუთება</vt:lpstr>
      <vt:lpstr>PowerPoint Presentation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Dimitri Kakhniashvili</dc:creator>
  <cp:lastModifiedBy>Giorgi Gogiberidze</cp:lastModifiedBy>
  <cp:revision>205</cp:revision>
  <dcterms:created xsi:type="dcterms:W3CDTF">2015-01-22T11:31:52Z</dcterms:created>
  <dcterms:modified xsi:type="dcterms:W3CDTF">2025-09-26T13:35:32Z</dcterms:modified>
</cp:coreProperties>
</file>