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2" r:id="rId4"/>
    <p:sldId id="283" r:id="rId5"/>
    <p:sldId id="284" r:id="rId6"/>
    <p:sldId id="296" r:id="rId7"/>
    <p:sldId id="297" r:id="rId8"/>
    <p:sldId id="290" r:id="rId9"/>
    <p:sldId id="292" r:id="rId10"/>
    <p:sldId id="280" r:id="rId11"/>
    <p:sldId id="285" r:id="rId12"/>
    <p:sldId id="2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A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ბაზრის კვლევა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სავარაუდო </a:t>
          </a:r>
          <a:r>
            <a:rPr lang="ka-GE" sz="2400" dirty="0" smtClean="0">
              <a:solidFill>
                <a:schemeClr val="tx1"/>
              </a:solidFill>
              <a:latin typeface="+mn-lt"/>
            </a:rPr>
            <a:t>ფასი/ღირებულება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err="1" smtClean="0">
              <a:solidFill>
                <a:schemeClr val="tx1"/>
              </a:solidFill>
            </a:rPr>
            <a:t>სატენდერო</a:t>
          </a:r>
          <a:r>
            <a:rPr lang="ka-GE" sz="2400" dirty="0" smtClean="0">
              <a:solidFill>
                <a:schemeClr val="tx1"/>
              </a:solidFill>
            </a:rPr>
            <a:t> პირობები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692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F0AC038-01EE-4A56-A004-26FB7FE1C652}" type="presOf" srcId="{9F07A02B-7803-4C18-B4EE-6BCDCA8B8E9D}" destId="{EAEE658F-E1BC-4E60-B89E-02AC22C0FC74}" srcOrd="0" destOrd="0" presId="urn:microsoft.com/office/officeart/2008/layout/HorizontalMultiLevelHierarchy"/>
    <dgm:cxn modelId="{39646ED8-CC89-44F6-BC09-4202D3FC88CF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7AE3E92F-1538-47AC-AF36-53083056E37E}" type="presOf" srcId="{7FFEE0B0-859A-4433-AC81-0FD08FD6AC42}" destId="{9DA95ABA-A186-4FDE-A0DE-6ABF261D6B14}" srcOrd="1" destOrd="0" presId="urn:microsoft.com/office/officeart/2008/layout/HorizontalMultiLevelHierarchy"/>
    <dgm:cxn modelId="{F3F6330D-3CC1-43A7-AC60-DBA7C208F322}" type="presOf" srcId="{1BE01CC6-9C11-44E4-8A57-60FB2B7E3FBB}" destId="{1A45B230-4B0D-42CA-8252-B46942371F15}" srcOrd="0" destOrd="0" presId="urn:microsoft.com/office/officeart/2008/layout/HorizontalMultiLevelHierarchy"/>
    <dgm:cxn modelId="{2766AD09-8406-480B-8F52-EA481D0186B8}" type="presOf" srcId="{CAF436B0-FFC4-4E03-A43A-7AB0CB746352}" destId="{6151B1E8-F656-42D6-8750-616DA3CFC0E7}" srcOrd="0" destOrd="0" presId="urn:microsoft.com/office/officeart/2008/layout/HorizontalMultiLevelHierarchy"/>
    <dgm:cxn modelId="{10D0C77F-B01D-4F68-A4D9-249AA5E39EA3}" type="presOf" srcId="{7FFEE0B0-859A-4433-AC81-0FD08FD6AC42}" destId="{F84DFB69-89EC-411C-A020-AA3E95D8711B}" srcOrd="0" destOrd="0" presId="urn:microsoft.com/office/officeart/2008/layout/HorizontalMultiLevelHierarchy"/>
    <dgm:cxn modelId="{352B8207-CBE8-4A97-AA16-5149EC782C93}" type="presOf" srcId="{05554CBB-3CFA-4C96-B31C-4CF4335F97FF}" destId="{83A51BEA-AE32-4297-B43C-B25EA77A3020}" srcOrd="0" destOrd="0" presId="urn:microsoft.com/office/officeart/2008/layout/HorizontalMultiLevelHierarchy"/>
    <dgm:cxn modelId="{2DF313F1-D4F8-4BC3-979D-6C242AFC01D1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4D5D4E0-9EB2-4F04-A19B-2802A9762F72}" type="presParOf" srcId="{6151B1E8-F656-42D6-8750-616DA3CFC0E7}" destId="{F4BF3BA5-5E45-4822-A35B-D8FAEF022721}" srcOrd="0" destOrd="0" presId="urn:microsoft.com/office/officeart/2008/layout/HorizontalMultiLevelHierarchy"/>
    <dgm:cxn modelId="{0DBC48CE-6C44-4DBD-AA81-DC0A5A74D5C6}" type="presParOf" srcId="{F4BF3BA5-5E45-4822-A35B-D8FAEF022721}" destId="{EAEE658F-E1BC-4E60-B89E-02AC22C0FC74}" srcOrd="0" destOrd="0" presId="urn:microsoft.com/office/officeart/2008/layout/HorizontalMultiLevelHierarchy"/>
    <dgm:cxn modelId="{4DD821ED-4E7C-4F13-AF03-CEB4D359CB8D}" type="presParOf" srcId="{F4BF3BA5-5E45-4822-A35B-D8FAEF022721}" destId="{66157383-749F-4967-AA17-77BCF82D050D}" srcOrd="1" destOrd="0" presId="urn:microsoft.com/office/officeart/2008/layout/HorizontalMultiLevelHierarchy"/>
    <dgm:cxn modelId="{645C0323-613F-4AC7-96CC-37738D2B0C53}" type="presParOf" srcId="{66157383-749F-4967-AA17-77BCF82D050D}" destId="{6B44F0F5-0554-40D6-BE65-FB6F349AF6E7}" srcOrd="0" destOrd="0" presId="urn:microsoft.com/office/officeart/2008/layout/HorizontalMultiLevelHierarchy"/>
    <dgm:cxn modelId="{B594656D-3D15-448A-95B1-BDB936B297D6}" type="presParOf" srcId="{6B44F0F5-0554-40D6-BE65-FB6F349AF6E7}" destId="{6E5B6A17-7A17-4311-A6CB-302B2ABE2056}" srcOrd="0" destOrd="0" presId="urn:microsoft.com/office/officeart/2008/layout/HorizontalMultiLevelHierarchy"/>
    <dgm:cxn modelId="{B6B24876-E32E-4619-9431-E74B6EFAF257}" type="presParOf" srcId="{66157383-749F-4967-AA17-77BCF82D050D}" destId="{9375010E-7031-4A21-A656-EAC5C14A16D4}" srcOrd="1" destOrd="0" presId="urn:microsoft.com/office/officeart/2008/layout/HorizontalMultiLevelHierarchy"/>
    <dgm:cxn modelId="{44EE6B0D-0FED-4866-B0EC-F6F821524CC0}" type="presParOf" srcId="{9375010E-7031-4A21-A656-EAC5C14A16D4}" destId="{83A51BEA-AE32-4297-B43C-B25EA77A3020}" srcOrd="0" destOrd="0" presId="urn:microsoft.com/office/officeart/2008/layout/HorizontalMultiLevelHierarchy"/>
    <dgm:cxn modelId="{D6B07372-E8A4-4D28-BEC1-6B6839521F14}" type="presParOf" srcId="{9375010E-7031-4A21-A656-EAC5C14A16D4}" destId="{1B77E377-AA57-4776-BFFE-239C66FA7E61}" srcOrd="1" destOrd="0" presId="urn:microsoft.com/office/officeart/2008/layout/HorizontalMultiLevelHierarchy"/>
    <dgm:cxn modelId="{6AC930B5-DCC0-41B8-80DF-2A7020DE4E2E}" type="presParOf" srcId="{66157383-749F-4967-AA17-77BCF82D050D}" destId="{F84DFB69-89EC-411C-A020-AA3E95D8711B}" srcOrd="2" destOrd="0" presId="urn:microsoft.com/office/officeart/2008/layout/HorizontalMultiLevelHierarchy"/>
    <dgm:cxn modelId="{D9DB66BC-418D-44E3-973C-35A17FE9462D}" type="presParOf" srcId="{F84DFB69-89EC-411C-A020-AA3E95D8711B}" destId="{9DA95ABA-A186-4FDE-A0DE-6ABF261D6B14}" srcOrd="0" destOrd="0" presId="urn:microsoft.com/office/officeart/2008/layout/HorizontalMultiLevelHierarchy"/>
    <dgm:cxn modelId="{A1C4F6CC-8DBB-4F7B-9BDE-E5B09C19221F}" type="presParOf" srcId="{66157383-749F-4967-AA17-77BCF82D050D}" destId="{4ABF9CE9-D820-43D1-BCF5-31A0B601CD53}" srcOrd="3" destOrd="0" presId="urn:microsoft.com/office/officeart/2008/layout/HorizontalMultiLevelHierarchy"/>
    <dgm:cxn modelId="{D50D1964-A02B-47A7-A51E-661642D0AECB}" type="presParOf" srcId="{4ABF9CE9-D820-43D1-BCF5-31A0B601CD53}" destId="{1A45B230-4B0D-42CA-8252-B46942371F15}" srcOrd="0" destOrd="0" presId="urn:microsoft.com/office/officeart/2008/layout/HorizontalMultiLevelHierarchy"/>
    <dgm:cxn modelId="{73752F70-1C37-4CC8-AA4B-4A86CBD3EAE0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dirty="0">
            <a:solidFill>
              <a:schemeClr val="tx1"/>
            </a:solidFill>
          </a:endParaRPr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მონეტარული ზღვრის დარღვევა/ხელოვნური დაყოფა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დაყოფა გეოგრაფიული დაშორების პრინციპით</a:t>
          </a:r>
          <a:endParaRPr lang="en-US" sz="2400" dirty="0">
            <a:solidFill>
              <a:schemeClr val="tx1"/>
            </a:solidFill>
          </a:endParaRPr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დაყოფა რაციონალურობის პრინციპით/ობიექტური პირობებით</a:t>
          </a:r>
          <a:endParaRPr lang="en-US" sz="2400" dirty="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BA835191-7898-4CB5-BA47-3C3ACF892234}" type="presOf" srcId="{C1CC1731-D9EC-43F2-B664-D5C572CE454B}" destId="{FDA598A7-7187-46D6-9541-9D63586C05E2}" srcOrd="0" destOrd="0" presId="urn:microsoft.com/office/officeart/2008/layout/HorizontalMultiLevelHierarchy"/>
    <dgm:cxn modelId="{6EBB3D05-993C-4A02-944B-04AB440B3095}" type="presOf" srcId="{7FFEE0B0-859A-4433-AC81-0FD08FD6AC42}" destId="{F84DFB69-89EC-411C-A020-AA3E95D8711B}" srcOrd="0" destOrd="0" presId="urn:microsoft.com/office/officeart/2008/layout/HorizontalMultiLevelHierarchy"/>
    <dgm:cxn modelId="{31BC4D18-5919-4C85-B221-260A7A85777B}" type="presOf" srcId="{9F07A02B-7803-4C18-B4EE-6BCDCA8B8E9D}" destId="{EAEE658F-E1BC-4E60-B89E-02AC22C0FC74}" srcOrd="0" destOrd="0" presId="urn:microsoft.com/office/officeart/2008/layout/HorizontalMultiLevelHierarchy"/>
    <dgm:cxn modelId="{BE84CBFD-7FAD-4D6F-B4DC-C60F48FF7116}" type="presOf" srcId="{E32F1DC7-018C-4541-B5AB-9D42497FE8E1}" destId="{6B44F0F5-0554-40D6-BE65-FB6F349AF6E7}" srcOrd="0" destOrd="0" presId="urn:microsoft.com/office/officeart/2008/layout/HorizontalMultiLevelHierarchy"/>
    <dgm:cxn modelId="{E89EE36D-94E0-4FA4-8DC2-7357B875898F}" type="presOf" srcId="{05554CBB-3CFA-4C96-B31C-4CF4335F97FF}" destId="{83A51BEA-AE32-4297-B43C-B25EA77A3020}" srcOrd="0" destOrd="0" presId="urn:microsoft.com/office/officeart/2008/layout/HorizontalMultiLevelHierarchy"/>
    <dgm:cxn modelId="{DCF855C4-B780-4FA5-BD18-84AF80920746}" type="presOf" srcId="{E32F1DC7-018C-4541-B5AB-9D42497FE8E1}" destId="{6E5B6A17-7A17-4311-A6CB-302B2ABE2056}" srcOrd="1" destOrd="0" presId="urn:microsoft.com/office/officeart/2008/layout/HorizontalMultiLevelHierarchy"/>
    <dgm:cxn modelId="{F3580BB9-2D80-466B-B51E-1BEC1ED9F1E4}" type="presOf" srcId="{C1CC1731-D9EC-43F2-B664-D5C572CE454B}" destId="{36D38626-315D-47F5-AFC3-D30C94659A2A}" srcOrd="1" destOrd="0" presId="urn:microsoft.com/office/officeart/2008/layout/HorizontalMultiLevelHierarchy"/>
    <dgm:cxn modelId="{018B0CF3-5D89-48E0-BF57-B97EBB646895}" type="presOf" srcId="{CAF436B0-FFC4-4E03-A43A-7AB0CB746352}" destId="{6151B1E8-F656-42D6-8750-616DA3CFC0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77466BC3-E680-4142-9273-EC7ECE386B46}" type="presOf" srcId="{43088B14-BB20-41B3-AFA3-215072ED40ED}" destId="{E374FE98-87D7-412F-8BA6-F5EFDC86F421}" srcOrd="0" destOrd="0" presId="urn:microsoft.com/office/officeart/2008/layout/HorizontalMultiLevelHierarchy"/>
    <dgm:cxn modelId="{453AE481-2C9E-4283-B54A-8F8BE816313F}" type="presOf" srcId="{1BE01CC6-9C11-44E4-8A57-60FB2B7E3FBB}" destId="{1A45B230-4B0D-42CA-8252-B46942371F15}" srcOrd="0" destOrd="0" presId="urn:microsoft.com/office/officeart/2008/layout/HorizontalMultiLevelHierarchy"/>
    <dgm:cxn modelId="{FCD52DDC-C911-480C-9D48-256DDA8BFC51}" type="presOf" srcId="{7FFEE0B0-859A-4433-AC81-0FD08FD6AC42}" destId="{9DA95ABA-A186-4FDE-A0DE-6ABF261D6B14}" srcOrd="1" destOrd="0" presId="urn:microsoft.com/office/officeart/2008/layout/HorizontalMultiLevelHierarchy"/>
    <dgm:cxn modelId="{208C6E6E-9A57-474D-A851-F903A3C7DD29}" type="presParOf" srcId="{6151B1E8-F656-42D6-8750-616DA3CFC0E7}" destId="{F4BF3BA5-5E45-4822-A35B-D8FAEF022721}" srcOrd="0" destOrd="0" presId="urn:microsoft.com/office/officeart/2008/layout/HorizontalMultiLevelHierarchy"/>
    <dgm:cxn modelId="{F15952C7-262D-4FFE-86A2-54F110ADD062}" type="presParOf" srcId="{F4BF3BA5-5E45-4822-A35B-D8FAEF022721}" destId="{EAEE658F-E1BC-4E60-B89E-02AC22C0FC74}" srcOrd="0" destOrd="0" presId="urn:microsoft.com/office/officeart/2008/layout/HorizontalMultiLevelHierarchy"/>
    <dgm:cxn modelId="{9F5D850E-F555-4D9E-B0BC-4048DDE15CF1}" type="presParOf" srcId="{F4BF3BA5-5E45-4822-A35B-D8FAEF022721}" destId="{66157383-749F-4967-AA17-77BCF82D050D}" srcOrd="1" destOrd="0" presId="urn:microsoft.com/office/officeart/2008/layout/HorizontalMultiLevelHierarchy"/>
    <dgm:cxn modelId="{27C9F591-0C09-425E-A966-FF1352C1434B}" type="presParOf" srcId="{66157383-749F-4967-AA17-77BCF82D050D}" destId="{6B44F0F5-0554-40D6-BE65-FB6F349AF6E7}" srcOrd="0" destOrd="0" presId="urn:microsoft.com/office/officeart/2008/layout/HorizontalMultiLevelHierarchy"/>
    <dgm:cxn modelId="{4C01FCDD-B8E2-4DE7-A2E7-A0B66A13D02B}" type="presParOf" srcId="{6B44F0F5-0554-40D6-BE65-FB6F349AF6E7}" destId="{6E5B6A17-7A17-4311-A6CB-302B2ABE2056}" srcOrd="0" destOrd="0" presId="urn:microsoft.com/office/officeart/2008/layout/HorizontalMultiLevelHierarchy"/>
    <dgm:cxn modelId="{DC1FC893-A15E-4391-B86B-DC569EFDF67B}" type="presParOf" srcId="{66157383-749F-4967-AA17-77BCF82D050D}" destId="{9375010E-7031-4A21-A656-EAC5C14A16D4}" srcOrd="1" destOrd="0" presId="urn:microsoft.com/office/officeart/2008/layout/HorizontalMultiLevelHierarchy"/>
    <dgm:cxn modelId="{22DE4F1A-405B-4636-91D6-8A850A52DDB8}" type="presParOf" srcId="{9375010E-7031-4A21-A656-EAC5C14A16D4}" destId="{83A51BEA-AE32-4297-B43C-B25EA77A3020}" srcOrd="0" destOrd="0" presId="urn:microsoft.com/office/officeart/2008/layout/HorizontalMultiLevelHierarchy"/>
    <dgm:cxn modelId="{6A2082A2-9C60-46AF-BD28-727EC4F1A016}" type="presParOf" srcId="{9375010E-7031-4A21-A656-EAC5C14A16D4}" destId="{1B77E377-AA57-4776-BFFE-239C66FA7E61}" srcOrd="1" destOrd="0" presId="urn:microsoft.com/office/officeart/2008/layout/HorizontalMultiLevelHierarchy"/>
    <dgm:cxn modelId="{E90EDFDD-6DEB-49A0-9DC4-D5735121AF20}" type="presParOf" srcId="{66157383-749F-4967-AA17-77BCF82D050D}" destId="{F84DFB69-89EC-411C-A020-AA3E95D8711B}" srcOrd="2" destOrd="0" presId="urn:microsoft.com/office/officeart/2008/layout/HorizontalMultiLevelHierarchy"/>
    <dgm:cxn modelId="{EAAFA378-E27E-4224-A5C7-99E39A3C4D71}" type="presParOf" srcId="{F84DFB69-89EC-411C-A020-AA3E95D8711B}" destId="{9DA95ABA-A186-4FDE-A0DE-6ABF261D6B14}" srcOrd="0" destOrd="0" presId="urn:microsoft.com/office/officeart/2008/layout/HorizontalMultiLevelHierarchy"/>
    <dgm:cxn modelId="{AE8F9A5E-17E5-44B6-91A2-344D384E5E76}" type="presParOf" srcId="{66157383-749F-4967-AA17-77BCF82D050D}" destId="{4ABF9CE9-D820-43D1-BCF5-31A0B601CD53}" srcOrd="3" destOrd="0" presId="urn:microsoft.com/office/officeart/2008/layout/HorizontalMultiLevelHierarchy"/>
    <dgm:cxn modelId="{1C313A35-7D0B-4958-8928-17DCED46F684}" type="presParOf" srcId="{4ABF9CE9-D820-43D1-BCF5-31A0B601CD53}" destId="{1A45B230-4B0D-42CA-8252-B46942371F15}" srcOrd="0" destOrd="0" presId="urn:microsoft.com/office/officeart/2008/layout/HorizontalMultiLevelHierarchy"/>
    <dgm:cxn modelId="{11392959-07C2-427A-9A6D-D77DACF511FC}" type="presParOf" srcId="{4ABF9CE9-D820-43D1-BCF5-31A0B601CD53}" destId="{C87B47C2-84D3-4206-97B0-BCF0330D0BE9}" srcOrd="1" destOrd="0" presId="urn:microsoft.com/office/officeart/2008/layout/HorizontalMultiLevelHierarchy"/>
    <dgm:cxn modelId="{1087B22E-068E-4287-8852-AE56933B5AE5}" type="presParOf" srcId="{66157383-749F-4967-AA17-77BCF82D050D}" destId="{FDA598A7-7187-46D6-9541-9D63586C05E2}" srcOrd="4" destOrd="0" presId="urn:microsoft.com/office/officeart/2008/layout/HorizontalMultiLevelHierarchy"/>
    <dgm:cxn modelId="{77E34ECD-47E3-430E-82FC-135C2B334B52}" type="presParOf" srcId="{FDA598A7-7187-46D6-9541-9D63586C05E2}" destId="{36D38626-315D-47F5-AFC3-D30C94659A2A}" srcOrd="0" destOrd="0" presId="urn:microsoft.com/office/officeart/2008/layout/HorizontalMultiLevelHierarchy"/>
    <dgm:cxn modelId="{D691B592-80BB-4F3F-A008-FC154DECA343}" type="presParOf" srcId="{66157383-749F-4967-AA17-77BCF82D050D}" destId="{8C98C603-F84F-4814-AA52-2B9994512358}" srcOrd="5" destOrd="0" presId="urn:microsoft.com/office/officeart/2008/layout/HorizontalMultiLevelHierarchy"/>
    <dgm:cxn modelId="{82265739-44A3-4341-AC27-763E6DD9B6B7}" type="presParOf" srcId="{8C98C603-F84F-4814-AA52-2B9994512358}" destId="{E374FE98-87D7-412F-8BA6-F5EFDC86F421}" srcOrd="0" destOrd="0" presId="urn:microsoft.com/office/officeart/2008/layout/HorizontalMultiLevelHierarchy"/>
    <dgm:cxn modelId="{9DC349E4-0B65-4450-BACD-2F4B3A628D7D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ხელშეკრულება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2400" dirty="0" smtClean="0">
            <a:solidFill>
              <a:schemeClr val="tx1"/>
            </a:solidFill>
            <a:latin typeface="+mn-lt"/>
          </a:endParaRP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მართვა/ადმინისტრირება</a:t>
          </a:r>
          <a:endParaRPr lang="en-US" sz="2400" dirty="0" smtClean="0">
            <a:solidFill>
              <a:schemeClr val="tx1"/>
            </a:solidFill>
            <a:latin typeface="+mn-lt"/>
          </a:endParaRPr>
        </a:p>
        <a:p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პირობების შეცვლა 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B3FAD12-B967-4B21-A210-4BE67E4480CA}" type="presOf" srcId="{E32F1DC7-018C-4541-B5AB-9D42497FE8E1}" destId="{6B44F0F5-0554-40D6-BE65-FB6F349AF6E7}" srcOrd="0" destOrd="0" presId="urn:microsoft.com/office/officeart/2008/layout/HorizontalMultiLevelHierarchy"/>
    <dgm:cxn modelId="{181429F6-FDE1-46C7-BE2F-EAE88C6B874B}" type="presOf" srcId="{1BE01CC6-9C11-44E4-8A57-60FB2B7E3FBB}" destId="{1A45B230-4B0D-42CA-8252-B46942371F15}" srcOrd="0" destOrd="0" presId="urn:microsoft.com/office/officeart/2008/layout/HorizontalMultiLevelHierarchy"/>
    <dgm:cxn modelId="{D3C817C1-C546-4007-B209-08D8CC7E67F3}" type="presOf" srcId="{7FFEE0B0-859A-4433-AC81-0FD08FD6AC42}" destId="{9DA95ABA-A186-4FDE-A0DE-6ABF261D6B14}" srcOrd="1" destOrd="0" presId="urn:microsoft.com/office/officeart/2008/layout/HorizontalMultiLevelHierarchy"/>
    <dgm:cxn modelId="{9F7C7A84-D685-44A9-958A-FA8108C19159}" type="presOf" srcId="{9F07A02B-7803-4C18-B4EE-6BCDCA8B8E9D}" destId="{EAEE658F-E1BC-4E60-B89E-02AC22C0FC74}" srcOrd="0" destOrd="0" presId="urn:microsoft.com/office/officeart/2008/layout/HorizontalMultiLevelHierarchy"/>
    <dgm:cxn modelId="{257C4BEF-6A9A-4090-86D8-D42DEA55A94A}" type="presOf" srcId="{05554CBB-3CFA-4C96-B31C-4CF4335F97FF}" destId="{83A51BEA-AE32-4297-B43C-B25EA77A3020}" srcOrd="0" destOrd="0" presId="urn:microsoft.com/office/officeart/2008/layout/HorizontalMultiLevelHierarchy"/>
    <dgm:cxn modelId="{2B7651E8-200B-46D9-9EEE-400B97768792}" type="presOf" srcId="{7FFEE0B0-859A-4433-AC81-0FD08FD6AC42}" destId="{F84DFB69-89EC-411C-A020-AA3E95D8711B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196E26A5-2C21-44B6-A00C-8BB0DBA018C6}" type="presOf" srcId="{CAF436B0-FFC4-4E03-A43A-7AB0CB746352}" destId="{6151B1E8-F656-42D6-8750-616DA3CFC0E7}" srcOrd="0" destOrd="0" presId="urn:microsoft.com/office/officeart/2008/layout/HorizontalMultiLevelHierarchy"/>
    <dgm:cxn modelId="{A77C969A-7A2B-413C-8383-D00774AA22B2}" type="presOf" srcId="{E32F1DC7-018C-4541-B5AB-9D42497FE8E1}" destId="{6E5B6A17-7A17-4311-A6CB-302B2ABE2056}" srcOrd="1" destOrd="0" presId="urn:microsoft.com/office/officeart/2008/layout/HorizontalMultiLevelHierarchy"/>
    <dgm:cxn modelId="{2FA5F900-14F2-4F06-B710-F7D60ADC0E69}" type="presParOf" srcId="{6151B1E8-F656-42D6-8750-616DA3CFC0E7}" destId="{F4BF3BA5-5E45-4822-A35B-D8FAEF022721}" srcOrd="0" destOrd="0" presId="urn:microsoft.com/office/officeart/2008/layout/HorizontalMultiLevelHierarchy"/>
    <dgm:cxn modelId="{0037C26F-4899-4B74-8532-A55F40380026}" type="presParOf" srcId="{F4BF3BA5-5E45-4822-A35B-D8FAEF022721}" destId="{EAEE658F-E1BC-4E60-B89E-02AC22C0FC74}" srcOrd="0" destOrd="0" presId="urn:microsoft.com/office/officeart/2008/layout/HorizontalMultiLevelHierarchy"/>
    <dgm:cxn modelId="{97D06B74-6757-40F8-B605-62665D900BD0}" type="presParOf" srcId="{F4BF3BA5-5E45-4822-A35B-D8FAEF022721}" destId="{66157383-749F-4967-AA17-77BCF82D050D}" srcOrd="1" destOrd="0" presId="urn:microsoft.com/office/officeart/2008/layout/HorizontalMultiLevelHierarchy"/>
    <dgm:cxn modelId="{2E6D4C60-F58C-47CE-B2EF-8195F229E847}" type="presParOf" srcId="{66157383-749F-4967-AA17-77BCF82D050D}" destId="{6B44F0F5-0554-40D6-BE65-FB6F349AF6E7}" srcOrd="0" destOrd="0" presId="urn:microsoft.com/office/officeart/2008/layout/HorizontalMultiLevelHierarchy"/>
    <dgm:cxn modelId="{AE840A57-934D-4369-8270-45212654D32C}" type="presParOf" srcId="{6B44F0F5-0554-40D6-BE65-FB6F349AF6E7}" destId="{6E5B6A17-7A17-4311-A6CB-302B2ABE2056}" srcOrd="0" destOrd="0" presId="urn:microsoft.com/office/officeart/2008/layout/HorizontalMultiLevelHierarchy"/>
    <dgm:cxn modelId="{46560229-7B1C-4656-AE85-0B00674F6920}" type="presParOf" srcId="{66157383-749F-4967-AA17-77BCF82D050D}" destId="{9375010E-7031-4A21-A656-EAC5C14A16D4}" srcOrd="1" destOrd="0" presId="urn:microsoft.com/office/officeart/2008/layout/HorizontalMultiLevelHierarchy"/>
    <dgm:cxn modelId="{CF0E9E4E-2DEA-4259-A7EC-999C79653861}" type="presParOf" srcId="{9375010E-7031-4A21-A656-EAC5C14A16D4}" destId="{83A51BEA-AE32-4297-B43C-B25EA77A3020}" srcOrd="0" destOrd="0" presId="urn:microsoft.com/office/officeart/2008/layout/HorizontalMultiLevelHierarchy"/>
    <dgm:cxn modelId="{7F97BB3A-49DE-4C32-8820-08ACCAC70625}" type="presParOf" srcId="{9375010E-7031-4A21-A656-EAC5C14A16D4}" destId="{1B77E377-AA57-4776-BFFE-239C66FA7E61}" srcOrd="1" destOrd="0" presId="urn:microsoft.com/office/officeart/2008/layout/HorizontalMultiLevelHierarchy"/>
    <dgm:cxn modelId="{12E4DEAB-B93B-43FD-98D7-9A5E120432EC}" type="presParOf" srcId="{66157383-749F-4967-AA17-77BCF82D050D}" destId="{F84DFB69-89EC-411C-A020-AA3E95D8711B}" srcOrd="2" destOrd="0" presId="urn:microsoft.com/office/officeart/2008/layout/HorizontalMultiLevelHierarchy"/>
    <dgm:cxn modelId="{F970A093-AA7B-43EA-B5CE-8F06163EF118}" type="presParOf" srcId="{F84DFB69-89EC-411C-A020-AA3E95D8711B}" destId="{9DA95ABA-A186-4FDE-A0DE-6ABF261D6B14}" srcOrd="0" destOrd="0" presId="urn:microsoft.com/office/officeart/2008/layout/HorizontalMultiLevelHierarchy"/>
    <dgm:cxn modelId="{7A48F7C9-DEA6-4AC6-AA1E-2281B843004A}" type="presParOf" srcId="{66157383-749F-4967-AA17-77BCF82D050D}" destId="{4ABF9CE9-D820-43D1-BCF5-31A0B601CD53}" srcOrd="3" destOrd="0" presId="urn:microsoft.com/office/officeart/2008/layout/HorizontalMultiLevelHierarchy"/>
    <dgm:cxn modelId="{AA755885-0DF9-416C-ABEC-2760128DCF4C}" type="presParOf" srcId="{4ABF9CE9-D820-43D1-BCF5-31A0B601CD53}" destId="{1A45B230-4B0D-42CA-8252-B46942371F15}" srcOrd="0" destOrd="0" presId="urn:microsoft.com/office/officeart/2008/layout/HorizontalMultiLevelHierarchy"/>
    <dgm:cxn modelId="{94182106-3B76-44EF-99D5-D822284B728C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მორგებული დოკუმენტაცია (ზუსტი ტექნიკური მახასიათებლები)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ბუნდოვანი პირობები (უმაღლესი ხარისხის, ანალოგიური</a:t>
          </a:r>
          <a:r>
            <a:rPr lang="en-US" sz="2400" dirty="0" smtClean="0">
              <a:solidFill>
                <a:schemeClr val="tx1"/>
              </a:solidFill>
            </a:rPr>
            <a:t>, </a:t>
          </a:r>
          <a:r>
            <a:rPr lang="ka-GE" sz="2400" dirty="0" smtClean="0">
              <a:solidFill>
                <a:schemeClr val="tx1"/>
              </a:solidFill>
            </a:rPr>
            <a:t>მოთხოვნის შემთხვევაში</a:t>
          </a:r>
          <a:r>
            <a:rPr lang="en-GB" sz="2400" dirty="0" smtClean="0">
              <a:solidFill>
                <a:schemeClr val="tx1"/>
              </a:solidFill>
            </a:rPr>
            <a:t>, </a:t>
          </a:r>
          <a:r>
            <a:rPr lang="ka-GE" sz="2400" dirty="0" smtClean="0">
              <a:solidFill>
                <a:schemeClr val="tx1"/>
              </a:solidFill>
            </a:rPr>
            <a:t>ხელშეკრულებები ან/და სხვა დოკუმენტები და ა.შ.)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ელექტრონული დოკუმენტაციის კითხვარი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8532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91747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4912BDF8-B4EC-4BBB-BCBB-92155AB7000F}" type="presOf" srcId="{7FFEE0B0-859A-4433-AC81-0FD08FD6AC42}" destId="{9DA95ABA-A186-4FDE-A0DE-6ABF261D6B14}" srcOrd="1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90DB126B-00B9-4248-8571-5E23CE624A51}" type="presOf" srcId="{9F07A02B-7803-4C18-B4EE-6BCDCA8B8E9D}" destId="{EAEE658F-E1BC-4E60-B89E-02AC22C0FC74}" srcOrd="0" destOrd="0" presId="urn:microsoft.com/office/officeart/2008/layout/HorizontalMultiLevelHierarchy"/>
    <dgm:cxn modelId="{E855806E-F5D9-41A4-BD55-AE4CF515D532}" type="presOf" srcId="{CAF436B0-FFC4-4E03-A43A-7AB0CB746352}" destId="{6151B1E8-F656-42D6-8750-616DA3CFC0E7}" srcOrd="0" destOrd="0" presId="urn:microsoft.com/office/officeart/2008/layout/HorizontalMultiLevelHierarchy"/>
    <dgm:cxn modelId="{06134781-E421-41A5-BD6C-1D728BBDB3A0}" type="presOf" srcId="{05554CBB-3CFA-4C96-B31C-4CF4335F97FF}" destId="{83A51BEA-AE32-4297-B43C-B25EA77A3020}" srcOrd="0" destOrd="0" presId="urn:microsoft.com/office/officeart/2008/layout/HorizontalMultiLevelHierarchy"/>
    <dgm:cxn modelId="{BCA03BBB-7C3D-40E0-B06D-15E8D73C0D12}" type="presOf" srcId="{43088B14-BB20-41B3-AFA3-215072ED40ED}" destId="{E374FE98-87D7-412F-8BA6-F5EFDC86F421}" srcOrd="0" destOrd="0" presId="urn:microsoft.com/office/officeart/2008/layout/HorizontalMultiLevelHierarchy"/>
    <dgm:cxn modelId="{FCE040F0-762B-4837-B2E9-A9F5B3F873CF}" type="presOf" srcId="{C1CC1731-D9EC-43F2-B664-D5C572CE454B}" destId="{36D38626-315D-47F5-AFC3-D30C94659A2A}" srcOrd="1" destOrd="0" presId="urn:microsoft.com/office/officeart/2008/layout/HorizontalMultiLevelHierarchy"/>
    <dgm:cxn modelId="{920BDCAB-A723-4B59-BE9C-0708DEBE714F}" type="presOf" srcId="{1BE01CC6-9C11-44E4-8A57-60FB2B7E3FBB}" destId="{1A45B230-4B0D-42CA-8252-B46942371F15}" srcOrd="0" destOrd="0" presId="urn:microsoft.com/office/officeart/2008/layout/HorizontalMultiLevelHierarchy"/>
    <dgm:cxn modelId="{38A06147-A920-4CC5-A0F8-F129A850B41A}" type="presOf" srcId="{E32F1DC7-018C-4541-B5AB-9D42497FE8E1}" destId="{6E5B6A17-7A17-4311-A6CB-302B2ABE2056}" srcOrd="1" destOrd="0" presId="urn:microsoft.com/office/officeart/2008/layout/HorizontalMultiLevelHierarchy"/>
    <dgm:cxn modelId="{259601C6-5CA1-4126-94D2-BE4D770CEF3D}" type="presOf" srcId="{7FFEE0B0-859A-4433-AC81-0FD08FD6AC42}" destId="{F84DFB69-89EC-411C-A020-AA3E95D8711B}" srcOrd="0" destOrd="0" presId="urn:microsoft.com/office/officeart/2008/layout/HorizontalMultiLevelHierarchy"/>
    <dgm:cxn modelId="{1889DA72-0CFB-4EF7-B4D5-EE1F0A596146}" type="presOf" srcId="{C1CC1731-D9EC-43F2-B664-D5C572CE454B}" destId="{FDA598A7-7187-46D6-9541-9D63586C05E2}" srcOrd="0" destOrd="0" presId="urn:microsoft.com/office/officeart/2008/layout/HorizontalMultiLevelHierarchy"/>
    <dgm:cxn modelId="{CC5C5E70-F038-4CF1-8729-C767CDA7CFE4}" type="presOf" srcId="{E32F1DC7-018C-4541-B5AB-9D42497FE8E1}" destId="{6B44F0F5-0554-40D6-BE65-FB6F349AF6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185BA4C7-F803-4FAE-9655-BD66BA2EF6E4}" type="presParOf" srcId="{6151B1E8-F656-42D6-8750-616DA3CFC0E7}" destId="{F4BF3BA5-5E45-4822-A35B-D8FAEF022721}" srcOrd="0" destOrd="0" presId="urn:microsoft.com/office/officeart/2008/layout/HorizontalMultiLevelHierarchy"/>
    <dgm:cxn modelId="{D049141E-44BC-45E8-A554-FBAD46D0AD43}" type="presParOf" srcId="{F4BF3BA5-5E45-4822-A35B-D8FAEF022721}" destId="{EAEE658F-E1BC-4E60-B89E-02AC22C0FC74}" srcOrd="0" destOrd="0" presId="urn:microsoft.com/office/officeart/2008/layout/HorizontalMultiLevelHierarchy"/>
    <dgm:cxn modelId="{2041361D-0D39-4D78-8822-8E024A3B495E}" type="presParOf" srcId="{F4BF3BA5-5E45-4822-A35B-D8FAEF022721}" destId="{66157383-749F-4967-AA17-77BCF82D050D}" srcOrd="1" destOrd="0" presId="urn:microsoft.com/office/officeart/2008/layout/HorizontalMultiLevelHierarchy"/>
    <dgm:cxn modelId="{1935E3F3-87ED-473B-AD5A-10EAD9205AC1}" type="presParOf" srcId="{66157383-749F-4967-AA17-77BCF82D050D}" destId="{6B44F0F5-0554-40D6-BE65-FB6F349AF6E7}" srcOrd="0" destOrd="0" presId="urn:microsoft.com/office/officeart/2008/layout/HorizontalMultiLevelHierarchy"/>
    <dgm:cxn modelId="{7DD2D077-4420-4139-BD8C-4F62481ABB44}" type="presParOf" srcId="{6B44F0F5-0554-40D6-BE65-FB6F349AF6E7}" destId="{6E5B6A17-7A17-4311-A6CB-302B2ABE2056}" srcOrd="0" destOrd="0" presId="urn:microsoft.com/office/officeart/2008/layout/HorizontalMultiLevelHierarchy"/>
    <dgm:cxn modelId="{3778A955-7960-4DBE-83EC-6F7FCF672829}" type="presParOf" srcId="{66157383-749F-4967-AA17-77BCF82D050D}" destId="{9375010E-7031-4A21-A656-EAC5C14A16D4}" srcOrd="1" destOrd="0" presId="urn:microsoft.com/office/officeart/2008/layout/HorizontalMultiLevelHierarchy"/>
    <dgm:cxn modelId="{2E9A0C52-D80C-44A3-A44C-4F03880D0A3E}" type="presParOf" srcId="{9375010E-7031-4A21-A656-EAC5C14A16D4}" destId="{83A51BEA-AE32-4297-B43C-B25EA77A3020}" srcOrd="0" destOrd="0" presId="urn:microsoft.com/office/officeart/2008/layout/HorizontalMultiLevelHierarchy"/>
    <dgm:cxn modelId="{5AC0ABAF-025E-4852-908B-31D1780E6A08}" type="presParOf" srcId="{9375010E-7031-4A21-A656-EAC5C14A16D4}" destId="{1B77E377-AA57-4776-BFFE-239C66FA7E61}" srcOrd="1" destOrd="0" presId="urn:microsoft.com/office/officeart/2008/layout/HorizontalMultiLevelHierarchy"/>
    <dgm:cxn modelId="{011677BD-1E90-4C33-9017-CCECD9A7F7AA}" type="presParOf" srcId="{66157383-749F-4967-AA17-77BCF82D050D}" destId="{F84DFB69-89EC-411C-A020-AA3E95D8711B}" srcOrd="2" destOrd="0" presId="urn:microsoft.com/office/officeart/2008/layout/HorizontalMultiLevelHierarchy"/>
    <dgm:cxn modelId="{14C430D4-8B4A-4ED0-BA23-15B4D7AA0799}" type="presParOf" srcId="{F84DFB69-89EC-411C-A020-AA3E95D8711B}" destId="{9DA95ABA-A186-4FDE-A0DE-6ABF261D6B14}" srcOrd="0" destOrd="0" presId="urn:microsoft.com/office/officeart/2008/layout/HorizontalMultiLevelHierarchy"/>
    <dgm:cxn modelId="{16CCBEE5-F3D0-4129-A973-A93F258819C5}" type="presParOf" srcId="{66157383-749F-4967-AA17-77BCF82D050D}" destId="{4ABF9CE9-D820-43D1-BCF5-31A0B601CD53}" srcOrd="3" destOrd="0" presId="urn:microsoft.com/office/officeart/2008/layout/HorizontalMultiLevelHierarchy"/>
    <dgm:cxn modelId="{149C2259-9C15-4EE0-B2A9-9E2735A1F75E}" type="presParOf" srcId="{4ABF9CE9-D820-43D1-BCF5-31A0B601CD53}" destId="{1A45B230-4B0D-42CA-8252-B46942371F15}" srcOrd="0" destOrd="0" presId="urn:microsoft.com/office/officeart/2008/layout/HorizontalMultiLevelHierarchy"/>
    <dgm:cxn modelId="{895E0F61-FE40-4455-B043-3704004A89AF}" type="presParOf" srcId="{4ABF9CE9-D820-43D1-BCF5-31A0B601CD53}" destId="{C87B47C2-84D3-4206-97B0-BCF0330D0BE9}" srcOrd="1" destOrd="0" presId="urn:microsoft.com/office/officeart/2008/layout/HorizontalMultiLevelHierarchy"/>
    <dgm:cxn modelId="{69BD33BB-0037-4EBD-BC55-63278D19E9E9}" type="presParOf" srcId="{66157383-749F-4967-AA17-77BCF82D050D}" destId="{FDA598A7-7187-46D6-9541-9D63586C05E2}" srcOrd="4" destOrd="0" presId="urn:microsoft.com/office/officeart/2008/layout/HorizontalMultiLevelHierarchy"/>
    <dgm:cxn modelId="{B70B8E51-C776-48AF-8C0B-B4F10072129E}" type="presParOf" srcId="{FDA598A7-7187-46D6-9541-9D63586C05E2}" destId="{36D38626-315D-47F5-AFC3-D30C94659A2A}" srcOrd="0" destOrd="0" presId="urn:microsoft.com/office/officeart/2008/layout/HorizontalMultiLevelHierarchy"/>
    <dgm:cxn modelId="{94C74643-219E-40C1-9EAA-585F3687BFAC}" type="presParOf" srcId="{66157383-749F-4967-AA17-77BCF82D050D}" destId="{8C98C603-F84F-4814-AA52-2B9994512358}" srcOrd="5" destOrd="0" presId="urn:microsoft.com/office/officeart/2008/layout/HorizontalMultiLevelHierarchy"/>
    <dgm:cxn modelId="{125DB386-D176-4555-87F7-63FE7E07A4C6}" type="presParOf" srcId="{8C98C603-F84F-4814-AA52-2B9994512358}" destId="{E374FE98-87D7-412F-8BA6-F5EFDC86F421}" srcOrd="0" destOrd="0" presId="urn:microsoft.com/office/officeart/2008/layout/HorizontalMultiLevelHierarchy"/>
    <dgm:cxn modelId="{12B13C29-7A35-4BE0-B91C-5D7BE1FE303B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კითხვა-პასუხი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პასუხგაუცემელი კითხვა/ბუნდოვანი პასუხი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გაცემული პასუხი და პირობების ცვლილება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692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F0AC038-01EE-4A56-A004-26FB7FE1C652}" type="presOf" srcId="{9F07A02B-7803-4C18-B4EE-6BCDCA8B8E9D}" destId="{EAEE658F-E1BC-4E60-B89E-02AC22C0FC74}" srcOrd="0" destOrd="0" presId="urn:microsoft.com/office/officeart/2008/layout/HorizontalMultiLevelHierarchy"/>
    <dgm:cxn modelId="{39646ED8-CC89-44F6-BC09-4202D3FC88CF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7AE3E92F-1538-47AC-AF36-53083056E37E}" type="presOf" srcId="{7FFEE0B0-859A-4433-AC81-0FD08FD6AC42}" destId="{9DA95ABA-A186-4FDE-A0DE-6ABF261D6B14}" srcOrd="1" destOrd="0" presId="urn:microsoft.com/office/officeart/2008/layout/HorizontalMultiLevelHierarchy"/>
    <dgm:cxn modelId="{F3F6330D-3CC1-43A7-AC60-DBA7C208F322}" type="presOf" srcId="{1BE01CC6-9C11-44E4-8A57-60FB2B7E3FBB}" destId="{1A45B230-4B0D-42CA-8252-B46942371F15}" srcOrd="0" destOrd="0" presId="urn:microsoft.com/office/officeart/2008/layout/HorizontalMultiLevelHierarchy"/>
    <dgm:cxn modelId="{2766AD09-8406-480B-8F52-EA481D0186B8}" type="presOf" srcId="{CAF436B0-FFC4-4E03-A43A-7AB0CB746352}" destId="{6151B1E8-F656-42D6-8750-616DA3CFC0E7}" srcOrd="0" destOrd="0" presId="urn:microsoft.com/office/officeart/2008/layout/HorizontalMultiLevelHierarchy"/>
    <dgm:cxn modelId="{10D0C77F-B01D-4F68-A4D9-249AA5E39EA3}" type="presOf" srcId="{7FFEE0B0-859A-4433-AC81-0FD08FD6AC42}" destId="{F84DFB69-89EC-411C-A020-AA3E95D8711B}" srcOrd="0" destOrd="0" presId="urn:microsoft.com/office/officeart/2008/layout/HorizontalMultiLevelHierarchy"/>
    <dgm:cxn modelId="{352B8207-CBE8-4A97-AA16-5149EC782C93}" type="presOf" srcId="{05554CBB-3CFA-4C96-B31C-4CF4335F97FF}" destId="{83A51BEA-AE32-4297-B43C-B25EA77A3020}" srcOrd="0" destOrd="0" presId="urn:microsoft.com/office/officeart/2008/layout/HorizontalMultiLevelHierarchy"/>
    <dgm:cxn modelId="{2DF313F1-D4F8-4BC3-979D-6C242AFC01D1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4D5D4E0-9EB2-4F04-A19B-2802A9762F72}" type="presParOf" srcId="{6151B1E8-F656-42D6-8750-616DA3CFC0E7}" destId="{F4BF3BA5-5E45-4822-A35B-D8FAEF022721}" srcOrd="0" destOrd="0" presId="urn:microsoft.com/office/officeart/2008/layout/HorizontalMultiLevelHierarchy"/>
    <dgm:cxn modelId="{0DBC48CE-6C44-4DBD-AA81-DC0A5A74D5C6}" type="presParOf" srcId="{F4BF3BA5-5E45-4822-A35B-D8FAEF022721}" destId="{EAEE658F-E1BC-4E60-B89E-02AC22C0FC74}" srcOrd="0" destOrd="0" presId="urn:microsoft.com/office/officeart/2008/layout/HorizontalMultiLevelHierarchy"/>
    <dgm:cxn modelId="{4DD821ED-4E7C-4F13-AF03-CEB4D359CB8D}" type="presParOf" srcId="{F4BF3BA5-5E45-4822-A35B-D8FAEF022721}" destId="{66157383-749F-4967-AA17-77BCF82D050D}" srcOrd="1" destOrd="0" presId="urn:microsoft.com/office/officeart/2008/layout/HorizontalMultiLevelHierarchy"/>
    <dgm:cxn modelId="{645C0323-613F-4AC7-96CC-37738D2B0C53}" type="presParOf" srcId="{66157383-749F-4967-AA17-77BCF82D050D}" destId="{6B44F0F5-0554-40D6-BE65-FB6F349AF6E7}" srcOrd="0" destOrd="0" presId="urn:microsoft.com/office/officeart/2008/layout/HorizontalMultiLevelHierarchy"/>
    <dgm:cxn modelId="{B594656D-3D15-448A-95B1-BDB936B297D6}" type="presParOf" srcId="{6B44F0F5-0554-40D6-BE65-FB6F349AF6E7}" destId="{6E5B6A17-7A17-4311-A6CB-302B2ABE2056}" srcOrd="0" destOrd="0" presId="urn:microsoft.com/office/officeart/2008/layout/HorizontalMultiLevelHierarchy"/>
    <dgm:cxn modelId="{B6B24876-E32E-4619-9431-E74B6EFAF257}" type="presParOf" srcId="{66157383-749F-4967-AA17-77BCF82D050D}" destId="{9375010E-7031-4A21-A656-EAC5C14A16D4}" srcOrd="1" destOrd="0" presId="urn:microsoft.com/office/officeart/2008/layout/HorizontalMultiLevelHierarchy"/>
    <dgm:cxn modelId="{44EE6B0D-0FED-4866-B0EC-F6F821524CC0}" type="presParOf" srcId="{9375010E-7031-4A21-A656-EAC5C14A16D4}" destId="{83A51BEA-AE32-4297-B43C-B25EA77A3020}" srcOrd="0" destOrd="0" presId="urn:microsoft.com/office/officeart/2008/layout/HorizontalMultiLevelHierarchy"/>
    <dgm:cxn modelId="{D6B07372-E8A4-4D28-BEC1-6B6839521F14}" type="presParOf" srcId="{9375010E-7031-4A21-A656-EAC5C14A16D4}" destId="{1B77E377-AA57-4776-BFFE-239C66FA7E61}" srcOrd="1" destOrd="0" presId="urn:microsoft.com/office/officeart/2008/layout/HorizontalMultiLevelHierarchy"/>
    <dgm:cxn modelId="{6AC930B5-DCC0-41B8-80DF-2A7020DE4E2E}" type="presParOf" srcId="{66157383-749F-4967-AA17-77BCF82D050D}" destId="{F84DFB69-89EC-411C-A020-AA3E95D8711B}" srcOrd="2" destOrd="0" presId="urn:microsoft.com/office/officeart/2008/layout/HorizontalMultiLevelHierarchy"/>
    <dgm:cxn modelId="{D9DB66BC-418D-44E3-973C-35A17FE9462D}" type="presParOf" srcId="{F84DFB69-89EC-411C-A020-AA3E95D8711B}" destId="{9DA95ABA-A186-4FDE-A0DE-6ABF261D6B14}" srcOrd="0" destOrd="0" presId="urn:microsoft.com/office/officeart/2008/layout/HorizontalMultiLevelHierarchy"/>
    <dgm:cxn modelId="{A1C4F6CC-8DBB-4F7B-9BDE-E5B09C19221F}" type="presParOf" srcId="{66157383-749F-4967-AA17-77BCF82D050D}" destId="{4ABF9CE9-D820-43D1-BCF5-31A0B601CD53}" srcOrd="3" destOrd="0" presId="urn:microsoft.com/office/officeart/2008/layout/HorizontalMultiLevelHierarchy"/>
    <dgm:cxn modelId="{D50D1964-A02B-47A7-A51E-661642D0AECB}" type="presParOf" srcId="{4ABF9CE9-D820-43D1-BCF5-31A0B601CD53}" destId="{1A45B230-4B0D-42CA-8252-B46942371F15}" srcOrd="0" destOrd="0" presId="urn:microsoft.com/office/officeart/2008/layout/HorizontalMultiLevelHierarchy"/>
    <dgm:cxn modelId="{73752F70-1C37-4CC8-AA4B-4A86CBD3EAE0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არასრულყოფილი დოკუმენტაცია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გაუმჯობესებული მახასიათებელი/უმნიშვნელო შეუსაბამობა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მიღებული გადაწყვეტილების ასახვა ოქმში (შეწყვეტის ოქმი)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60963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257ACB4-D65D-406B-86D1-49441A03021E}" type="presOf" srcId="{7FFEE0B0-859A-4433-AC81-0FD08FD6AC42}" destId="{9DA95ABA-A186-4FDE-A0DE-6ABF261D6B14}" srcOrd="1" destOrd="0" presId="urn:microsoft.com/office/officeart/2008/layout/HorizontalMultiLevelHierarchy"/>
    <dgm:cxn modelId="{036A9F5A-6BF8-4B23-9676-5675618E5DB2}" type="presOf" srcId="{7FFEE0B0-859A-4433-AC81-0FD08FD6AC42}" destId="{F84DFB69-89EC-411C-A020-AA3E95D8711B}" srcOrd="0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3F21E53E-E7F9-47FD-9A86-8D3B339EA278}" type="presOf" srcId="{C1CC1731-D9EC-43F2-B664-D5C572CE454B}" destId="{FDA598A7-7187-46D6-9541-9D63586C05E2}" srcOrd="0" destOrd="0" presId="urn:microsoft.com/office/officeart/2008/layout/HorizontalMultiLevelHierarchy"/>
    <dgm:cxn modelId="{5F48E8D5-0DEA-43E9-8972-D8CD05522011}" type="presOf" srcId="{CAF436B0-FFC4-4E03-A43A-7AB0CB746352}" destId="{6151B1E8-F656-42D6-8750-616DA3CFC0E7}" srcOrd="0" destOrd="0" presId="urn:microsoft.com/office/officeart/2008/layout/HorizontalMultiLevelHierarchy"/>
    <dgm:cxn modelId="{967BF836-8869-422D-A660-AAC76B6BFC0D}" type="presOf" srcId="{43088B14-BB20-41B3-AFA3-215072ED40ED}" destId="{E374FE98-87D7-412F-8BA6-F5EFDC86F421}" srcOrd="0" destOrd="0" presId="urn:microsoft.com/office/officeart/2008/layout/HorizontalMultiLevelHierarchy"/>
    <dgm:cxn modelId="{C0B8A979-C60E-4CED-B9E8-3A2914568E09}" type="presOf" srcId="{05554CBB-3CFA-4C96-B31C-4CF4335F97FF}" destId="{83A51BEA-AE32-4297-B43C-B25EA77A3020}" srcOrd="0" destOrd="0" presId="urn:microsoft.com/office/officeart/2008/layout/HorizontalMultiLevelHierarchy"/>
    <dgm:cxn modelId="{73A6EE19-6000-47A4-A04C-1A4B9584E3AD}" type="presOf" srcId="{E32F1DC7-018C-4541-B5AB-9D42497FE8E1}" destId="{6E5B6A17-7A17-4311-A6CB-302B2ABE2056}" srcOrd="1" destOrd="0" presId="urn:microsoft.com/office/officeart/2008/layout/HorizontalMultiLevelHierarchy"/>
    <dgm:cxn modelId="{65A5BF55-B285-49D4-8280-2005CF75A801}" type="presOf" srcId="{C1CC1731-D9EC-43F2-B664-D5C572CE454B}" destId="{36D38626-315D-47F5-AFC3-D30C94659A2A}" srcOrd="1" destOrd="0" presId="urn:microsoft.com/office/officeart/2008/layout/HorizontalMultiLevelHierarchy"/>
    <dgm:cxn modelId="{2C3CC597-552F-42E0-9224-785A4FDBCF39}" type="presOf" srcId="{9F07A02B-7803-4C18-B4EE-6BCDCA8B8E9D}" destId="{EAEE658F-E1BC-4E60-B89E-02AC22C0FC74}" srcOrd="0" destOrd="0" presId="urn:microsoft.com/office/officeart/2008/layout/HorizontalMultiLevelHierarchy"/>
    <dgm:cxn modelId="{29256D2B-944E-4FD4-A7F3-CA633099958B}" type="presOf" srcId="{1BE01CC6-9C11-44E4-8A57-60FB2B7E3FBB}" destId="{1A45B230-4B0D-42CA-8252-B46942371F15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CF5C39F0-C249-45CE-A733-8F8CC5D7A5D8}" type="presOf" srcId="{E32F1DC7-018C-4541-B5AB-9D42497FE8E1}" destId="{6B44F0F5-0554-40D6-BE65-FB6F349AF6E7}" srcOrd="0" destOrd="0" presId="urn:microsoft.com/office/officeart/2008/layout/HorizontalMultiLevelHierarchy"/>
    <dgm:cxn modelId="{0C5AD73A-E299-4091-95BF-7FEB508E94AE}" type="presParOf" srcId="{6151B1E8-F656-42D6-8750-616DA3CFC0E7}" destId="{F4BF3BA5-5E45-4822-A35B-D8FAEF022721}" srcOrd="0" destOrd="0" presId="urn:microsoft.com/office/officeart/2008/layout/HorizontalMultiLevelHierarchy"/>
    <dgm:cxn modelId="{BDDA0CFA-2577-4E79-93D3-C1D11C851036}" type="presParOf" srcId="{F4BF3BA5-5E45-4822-A35B-D8FAEF022721}" destId="{EAEE658F-E1BC-4E60-B89E-02AC22C0FC74}" srcOrd="0" destOrd="0" presId="urn:microsoft.com/office/officeart/2008/layout/HorizontalMultiLevelHierarchy"/>
    <dgm:cxn modelId="{52605980-940E-44C6-8CFF-4160BEF05C47}" type="presParOf" srcId="{F4BF3BA5-5E45-4822-A35B-D8FAEF022721}" destId="{66157383-749F-4967-AA17-77BCF82D050D}" srcOrd="1" destOrd="0" presId="urn:microsoft.com/office/officeart/2008/layout/HorizontalMultiLevelHierarchy"/>
    <dgm:cxn modelId="{64371B96-0A14-43E6-9E94-FDA7EBAA22F2}" type="presParOf" srcId="{66157383-749F-4967-AA17-77BCF82D050D}" destId="{6B44F0F5-0554-40D6-BE65-FB6F349AF6E7}" srcOrd="0" destOrd="0" presId="urn:microsoft.com/office/officeart/2008/layout/HorizontalMultiLevelHierarchy"/>
    <dgm:cxn modelId="{D939F2C7-02FD-4E56-BF89-F621BDB817F1}" type="presParOf" srcId="{6B44F0F5-0554-40D6-BE65-FB6F349AF6E7}" destId="{6E5B6A17-7A17-4311-A6CB-302B2ABE2056}" srcOrd="0" destOrd="0" presId="urn:microsoft.com/office/officeart/2008/layout/HorizontalMultiLevelHierarchy"/>
    <dgm:cxn modelId="{678CCB30-7412-4B8F-92D3-57409B11A845}" type="presParOf" srcId="{66157383-749F-4967-AA17-77BCF82D050D}" destId="{9375010E-7031-4A21-A656-EAC5C14A16D4}" srcOrd="1" destOrd="0" presId="urn:microsoft.com/office/officeart/2008/layout/HorizontalMultiLevelHierarchy"/>
    <dgm:cxn modelId="{1BA837E4-AE62-48D8-A719-035ADE7CFDC6}" type="presParOf" srcId="{9375010E-7031-4A21-A656-EAC5C14A16D4}" destId="{83A51BEA-AE32-4297-B43C-B25EA77A3020}" srcOrd="0" destOrd="0" presId="urn:microsoft.com/office/officeart/2008/layout/HorizontalMultiLevelHierarchy"/>
    <dgm:cxn modelId="{468EAE88-81C6-46CF-A8CB-113DD51510EF}" type="presParOf" srcId="{9375010E-7031-4A21-A656-EAC5C14A16D4}" destId="{1B77E377-AA57-4776-BFFE-239C66FA7E61}" srcOrd="1" destOrd="0" presId="urn:microsoft.com/office/officeart/2008/layout/HorizontalMultiLevelHierarchy"/>
    <dgm:cxn modelId="{4FEE3263-C5AC-4BC6-B522-F9A10DE6DEE0}" type="presParOf" srcId="{66157383-749F-4967-AA17-77BCF82D050D}" destId="{F84DFB69-89EC-411C-A020-AA3E95D8711B}" srcOrd="2" destOrd="0" presId="urn:microsoft.com/office/officeart/2008/layout/HorizontalMultiLevelHierarchy"/>
    <dgm:cxn modelId="{9BF8BA69-A763-4EF4-8913-A340DB4FE6AE}" type="presParOf" srcId="{F84DFB69-89EC-411C-A020-AA3E95D8711B}" destId="{9DA95ABA-A186-4FDE-A0DE-6ABF261D6B14}" srcOrd="0" destOrd="0" presId="urn:microsoft.com/office/officeart/2008/layout/HorizontalMultiLevelHierarchy"/>
    <dgm:cxn modelId="{D033C2A8-33A9-41B6-BCBD-1BCA1291B83A}" type="presParOf" srcId="{66157383-749F-4967-AA17-77BCF82D050D}" destId="{4ABF9CE9-D820-43D1-BCF5-31A0B601CD53}" srcOrd="3" destOrd="0" presId="urn:microsoft.com/office/officeart/2008/layout/HorizontalMultiLevelHierarchy"/>
    <dgm:cxn modelId="{3A3F47FF-ED9A-4634-B946-1A7FC44BD4F9}" type="presParOf" srcId="{4ABF9CE9-D820-43D1-BCF5-31A0B601CD53}" destId="{1A45B230-4B0D-42CA-8252-B46942371F15}" srcOrd="0" destOrd="0" presId="urn:microsoft.com/office/officeart/2008/layout/HorizontalMultiLevelHierarchy"/>
    <dgm:cxn modelId="{9B52BB6A-2150-4C8A-9E9E-1A9BB7A03106}" type="presParOf" srcId="{4ABF9CE9-D820-43D1-BCF5-31A0B601CD53}" destId="{C87B47C2-84D3-4206-97B0-BCF0330D0BE9}" srcOrd="1" destOrd="0" presId="urn:microsoft.com/office/officeart/2008/layout/HorizontalMultiLevelHierarchy"/>
    <dgm:cxn modelId="{11901248-6A77-40FC-BA53-2888CB0211D0}" type="presParOf" srcId="{66157383-749F-4967-AA17-77BCF82D050D}" destId="{FDA598A7-7187-46D6-9541-9D63586C05E2}" srcOrd="4" destOrd="0" presId="urn:microsoft.com/office/officeart/2008/layout/HorizontalMultiLevelHierarchy"/>
    <dgm:cxn modelId="{61971A89-3E76-417E-A2C5-B133991242A0}" type="presParOf" srcId="{FDA598A7-7187-46D6-9541-9D63586C05E2}" destId="{36D38626-315D-47F5-AFC3-D30C94659A2A}" srcOrd="0" destOrd="0" presId="urn:microsoft.com/office/officeart/2008/layout/HorizontalMultiLevelHierarchy"/>
    <dgm:cxn modelId="{52A4338A-5329-407C-87ED-7DA94323E982}" type="presParOf" srcId="{66157383-749F-4967-AA17-77BCF82D050D}" destId="{8C98C603-F84F-4814-AA52-2B9994512358}" srcOrd="5" destOrd="0" presId="urn:microsoft.com/office/officeart/2008/layout/HorizontalMultiLevelHierarchy"/>
    <dgm:cxn modelId="{5B434877-4B79-47CD-87C7-0EC7E7D3C7C1}" type="presParOf" srcId="{8C98C603-F84F-4814-AA52-2B9994512358}" destId="{E374FE98-87D7-412F-8BA6-F5EFDC86F421}" srcOrd="0" destOrd="0" presId="urn:microsoft.com/office/officeart/2008/layout/HorizontalMultiLevelHierarchy"/>
    <dgm:cxn modelId="{6E6717D4-F142-4EB5-8A21-596CA5F2B45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ხარჯთაღრიცხვის წარდგენა/</a:t>
          </a:r>
          <a:r>
            <a:rPr lang="ka-GE" sz="2400" dirty="0" err="1" smtClean="0">
              <a:solidFill>
                <a:schemeClr val="tx1"/>
              </a:solidFill>
              <a:latin typeface="+mn-lt"/>
            </a:rPr>
            <a:t>განფასება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ზღვრული ფასები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გეგმა-გრაფიკი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60963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257ACB4-D65D-406B-86D1-49441A03021E}" type="presOf" srcId="{7FFEE0B0-859A-4433-AC81-0FD08FD6AC42}" destId="{9DA95ABA-A186-4FDE-A0DE-6ABF261D6B14}" srcOrd="1" destOrd="0" presId="urn:microsoft.com/office/officeart/2008/layout/HorizontalMultiLevelHierarchy"/>
    <dgm:cxn modelId="{036A9F5A-6BF8-4B23-9676-5675618E5DB2}" type="presOf" srcId="{7FFEE0B0-859A-4433-AC81-0FD08FD6AC42}" destId="{F84DFB69-89EC-411C-A020-AA3E95D8711B}" srcOrd="0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3F21E53E-E7F9-47FD-9A86-8D3B339EA278}" type="presOf" srcId="{C1CC1731-D9EC-43F2-B664-D5C572CE454B}" destId="{FDA598A7-7187-46D6-9541-9D63586C05E2}" srcOrd="0" destOrd="0" presId="urn:microsoft.com/office/officeart/2008/layout/HorizontalMultiLevelHierarchy"/>
    <dgm:cxn modelId="{5F48E8D5-0DEA-43E9-8972-D8CD05522011}" type="presOf" srcId="{CAF436B0-FFC4-4E03-A43A-7AB0CB746352}" destId="{6151B1E8-F656-42D6-8750-616DA3CFC0E7}" srcOrd="0" destOrd="0" presId="urn:microsoft.com/office/officeart/2008/layout/HorizontalMultiLevelHierarchy"/>
    <dgm:cxn modelId="{967BF836-8869-422D-A660-AAC76B6BFC0D}" type="presOf" srcId="{43088B14-BB20-41B3-AFA3-215072ED40ED}" destId="{E374FE98-87D7-412F-8BA6-F5EFDC86F421}" srcOrd="0" destOrd="0" presId="urn:microsoft.com/office/officeart/2008/layout/HorizontalMultiLevelHierarchy"/>
    <dgm:cxn modelId="{C0B8A979-C60E-4CED-B9E8-3A2914568E09}" type="presOf" srcId="{05554CBB-3CFA-4C96-B31C-4CF4335F97FF}" destId="{83A51BEA-AE32-4297-B43C-B25EA77A3020}" srcOrd="0" destOrd="0" presId="urn:microsoft.com/office/officeart/2008/layout/HorizontalMultiLevelHierarchy"/>
    <dgm:cxn modelId="{73A6EE19-6000-47A4-A04C-1A4B9584E3AD}" type="presOf" srcId="{E32F1DC7-018C-4541-B5AB-9D42497FE8E1}" destId="{6E5B6A17-7A17-4311-A6CB-302B2ABE2056}" srcOrd="1" destOrd="0" presId="urn:microsoft.com/office/officeart/2008/layout/HorizontalMultiLevelHierarchy"/>
    <dgm:cxn modelId="{65A5BF55-B285-49D4-8280-2005CF75A801}" type="presOf" srcId="{C1CC1731-D9EC-43F2-B664-D5C572CE454B}" destId="{36D38626-315D-47F5-AFC3-D30C94659A2A}" srcOrd="1" destOrd="0" presId="urn:microsoft.com/office/officeart/2008/layout/HorizontalMultiLevelHierarchy"/>
    <dgm:cxn modelId="{2C3CC597-552F-42E0-9224-785A4FDBCF39}" type="presOf" srcId="{9F07A02B-7803-4C18-B4EE-6BCDCA8B8E9D}" destId="{EAEE658F-E1BC-4E60-B89E-02AC22C0FC74}" srcOrd="0" destOrd="0" presId="urn:microsoft.com/office/officeart/2008/layout/HorizontalMultiLevelHierarchy"/>
    <dgm:cxn modelId="{29256D2B-944E-4FD4-A7F3-CA633099958B}" type="presOf" srcId="{1BE01CC6-9C11-44E4-8A57-60FB2B7E3FBB}" destId="{1A45B230-4B0D-42CA-8252-B46942371F15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CF5C39F0-C249-45CE-A733-8F8CC5D7A5D8}" type="presOf" srcId="{E32F1DC7-018C-4541-B5AB-9D42497FE8E1}" destId="{6B44F0F5-0554-40D6-BE65-FB6F349AF6E7}" srcOrd="0" destOrd="0" presId="urn:microsoft.com/office/officeart/2008/layout/HorizontalMultiLevelHierarchy"/>
    <dgm:cxn modelId="{0C5AD73A-E299-4091-95BF-7FEB508E94AE}" type="presParOf" srcId="{6151B1E8-F656-42D6-8750-616DA3CFC0E7}" destId="{F4BF3BA5-5E45-4822-A35B-D8FAEF022721}" srcOrd="0" destOrd="0" presId="urn:microsoft.com/office/officeart/2008/layout/HorizontalMultiLevelHierarchy"/>
    <dgm:cxn modelId="{BDDA0CFA-2577-4E79-93D3-C1D11C851036}" type="presParOf" srcId="{F4BF3BA5-5E45-4822-A35B-D8FAEF022721}" destId="{EAEE658F-E1BC-4E60-B89E-02AC22C0FC74}" srcOrd="0" destOrd="0" presId="urn:microsoft.com/office/officeart/2008/layout/HorizontalMultiLevelHierarchy"/>
    <dgm:cxn modelId="{52605980-940E-44C6-8CFF-4160BEF05C47}" type="presParOf" srcId="{F4BF3BA5-5E45-4822-A35B-D8FAEF022721}" destId="{66157383-749F-4967-AA17-77BCF82D050D}" srcOrd="1" destOrd="0" presId="urn:microsoft.com/office/officeart/2008/layout/HorizontalMultiLevelHierarchy"/>
    <dgm:cxn modelId="{64371B96-0A14-43E6-9E94-FDA7EBAA22F2}" type="presParOf" srcId="{66157383-749F-4967-AA17-77BCF82D050D}" destId="{6B44F0F5-0554-40D6-BE65-FB6F349AF6E7}" srcOrd="0" destOrd="0" presId="urn:microsoft.com/office/officeart/2008/layout/HorizontalMultiLevelHierarchy"/>
    <dgm:cxn modelId="{D939F2C7-02FD-4E56-BF89-F621BDB817F1}" type="presParOf" srcId="{6B44F0F5-0554-40D6-BE65-FB6F349AF6E7}" destId="{6E5B6A17-7A17-4311-A6CB-302B2ABE2056}" srcOrd="0" destOrd="0" presId="urn:microsoft.com/office/officeart/2008/layout/HorizontalMultiLevelHierarchy"/>
    <dgm:cxn modelId="{678CCB30-7412-4B8F-92D3-57409B11A845}" type="presParOf" srcId="{66157383-749F-4967-AA17-77BCF82D050D}" destId="{9375010E-7031-4A21-A656-EAC5C14A16D4}" srcOrd="1" destOrd="0" presId="urn:microsoft.com/office/officeart/2008/layout/HorizontalMultiLevelHierarchy"/>
    <dgm:cxn modelId="{1BA837E4-AE62-48D8-A719-035ADE7CFDC6}" type="presParOf" srcId="{9375010E-7031-4A21-A656-EAC5C14A16D4}" destId="{83A51BEA-AE32-4297-B43C-B25EA77A3020}" srcOrd="0" destOrd="0" presId="urn:microsoft.com/office/officeart/2008/layout/HorizontalMultiLevelHierarchy"/>
    <dgm:cxn modelId="{468EAE88-81C6-46CF-A8CB-113DD51510EF}" type="presParOf" srcId="{9375010E-7031-4A21-A656-EAC5C14A16D4}" destId="{1B77E377-AA57-4776-BFFE-239C66FA7E61}" srcOrd="1" destOrd="0" presId="urn:microsoft.com/office/officeart/2008/layout/HorizontalMultiLevelHierarchy"/>
    <dgm:cxn modelId="{4FEE3263-C5AC-4BC6-B522-F9A10DE6DEE0}" type="presParOf" srcId="{66157383-749F-4967-AA17-77BCF82D050D}" destId="{F84DFB69-89EC-411C-A020-AA3E95D8711B}" srcOrd="2" destOrd="0" presId="urn:microsoft.com/office/officeart/2008/layout/HorizontalMultiLevelHierarchy"/>
    <dgm:cxn modelId="{9BF8BA69-A763-4EF4-8913-A340DB4FE6AE}" type="presParOf" srcId="{F84DFB69-89EC-411C-A020-AA3E95D8711B}" destId="{9DA95ABA-A186-4FDE-A0DE-6ABF261D6B14}" srcOrd="0" destOrd="0" presId="urn:microsoft.com/office/officeart/2008/layout/HorizontalMultiLevelHierarchy"/>
    <dgm:cxn modelId="{D033C2A8-33A9-41B6-BCBD-1BCA1291B83A}" type="presParOf" srcId="{66157383-749F-4967-AA17-77BCF82D050D}" destId="{4ABF9CE9-D820-43D1-BCF5-31A0B601CD53}" srcOrd="3" destOrd="0" presId="urn:microsoft.com/office/officeart/2008/layout/HorizontalMultiLevelHierarchy"/>
    <dgm:cxn modelId="{3A3F47FF-ED9A-4634-B946-1A7FC44BD4F9}" type="presParOf" srcId="{4ABF9CE9-D820-43D1-BCF5-31A0B601CD53}" destId="{1A45B230-4B0D-42CA-8252-B46942371F15}" srcOrd="0" destOrd="0" presId="urn:microsoft.com/office/officeart/2008/layout/HorizontalMultiLevelHierarchy"/>
    <dgm:cxn modelId="{9B52BB6A-2150-4C8A-9E9E-1A9BB7A03106}" type="presParOf" srcId="{4ABF9CE9-D820-43D1-BCF5-31A0B601CD53}" destId="{C87B47C2-84D3-4206-97B0-BCF0330D0BE9}" srcOrd="1" destOrd="0" presId="urn:microsoft.com/office/officeart/2008/layout/HorizontalMultiLevelHierarchy"/>
    <dgm:cxn modelId="{11901248-6A77-40FC-BA53-2888CB0211D0}" type="presParOf" srcId="{66157383-749F-4967-AA17-77BCF82D050D}" destId="{FDA598A7-7187-46D6-9541-9D63586C05E2}" srcOrd="4" destOrd="0" presId="urn:microsoft.com/office/officeart/2008/layout/HorizontalMultiLevelHierarchy"/>
    <dgm:cxn modelId="{61971A89-3E76-417E-A2C5-B133991242A0}" type="presParOf" srcId="{FDA598A7-7187-46D6-9541-9D63586C05E2}" destId="{36D38626-315D-47F5-AFC3-D30C94659A2A}" srcOrd="0" destOrd="0" presId="urn:microsoft.com/office/officeart/2008/layout/HorizontalMultiLevelHierarchy"/>
    <dgm:cxn modelId="{52A4338A-5329-407C-87ED-7DA94323E982}" type="presParOf" srcId="{66157383-749F-4967-AA17-77BCF82D050D}" destId="{8C98C603-F84F-4814-AA52-2B9994512358}" srcOrd="5" destOrd="0" presId="urn:microsoft.com/office/officeart/2008/layout/HorizontalMultiLevelHierarchy"/>
    <dgm:cxn modelId="{5B434877-4B79-47CD-87C7-0EC7E7D3C7C1}" type="presParOf" srcId="{8C98C603-F84F-4814-AA52-2B9994512358}" destId="{E374FE98-87D7-412F-8BA6-F5EFDC86F421}" srcOrd="0" destOrd="0" presId="urn:microsoft.com/office/officeart/2008/layout/HorizontalMultiLevelHierarchy"/>
    <dgm:cxn modelId="{6E6717D4-F142-4EB5-8A21-596CA5F2B45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ტექნიკური დოკუმენტაციის დაზუსტება/შემსყიდველი ორგანიზაციის მიერ დამატებით ინფორმაციის მოძიება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ტექნიკური დოკუმენტაციის არსებითი ცვლილება (მწარმოებელი</a:t>
          </a:r>
          <a:r>
            <a:rPr lang="en-GB" sz="2400" dirty="0" smtClean="0">
              <a:solidFill>
                <a:schemeClr val="tx1"/>
              </a:solidFill>
            </a:rPr>
            <a:t>/</a:t>
          </a:r>
          <a:r>
            <a:rPr lang="ka-GE" sz="2400" dirty="0" smtClean="0">
              <a:solidFill>
                <a:schemeClr val="tx1"/>
              </a:solidFill>
            </a:rPr>
            <a:t>მარკა/მოდელი...)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err="1" smtClean="0">
              <a:solidFill>
                <a:schemeClr val="tx1"/>
              </a:solidFill>
            </a:rPr>
            <a:t>ქვეკონტრაქტის</a:t>
          </a:r>
          <a:r>
            <a:rPr lang="ka-GE" sz="2400" dirty="0" smtClean="0">
              <a:solidFill>
                <a:schemeClr val="tx1"/>
              </a:solidFill>
            </a:rPr>
            <a:t> საფუძველზე შესრულებული სამუშაო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9542" custScaleY="203503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21179" custScaleY="227365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23967" custScaleY="1919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257ACB4-D65D-406B-86D1-49441A03021E}" type="presOf" srcId="{7FFEE0B0-859A-4433-AC81-0FD08FD6AC42}" destId="{9DA95ABA-A186-4FDE-A0DE-6ABF261D6B14}" srcOrd="1" destOrd="0" presId="urn:microsoft.com/office/officeart/2008/layout/HorizontalMultiLevelHierarchy"/>
    <dgm:cxn modelId="{036A9F5A-6BF8-4B23-9676-5675618E5DB2}" type="presOf" srcId="{7FFEE0B0-859A-4433-AC81-0FD08FD6AC42}" destId="{F84DFB69-89EC-411C-A020-AA3E95D8711B}" srcOrd="0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3F21E53E-E7F9-47FD-9A86-8D3B339EA278}" type="presOf" srcId="{C1CC1731-D9EC-43F2-B664-D5C572CE454B}" destId="{FDA598A7-7187-46D6-9541-9D63586C05E2}" srcOrd="0" destOrd="0" presId="urn:microsoft.com/office/officeart/2008/layout/HorizontalMultiLevelHierarchy"/>
    <dgm:cxn modelId="{5F48E8D5-0DEA-43E9-8972-D8CD05522011}" type="presOf" srcId="{CAF436B0-FFC4-4E03-A43A-7AB0CB746352}" destId="{6151B1E8-F656-42D6-8750-616DA3CFC0E7}" srcOrd="0" destOrd="0" presId="urn:microsoft.com/office/officeart/2008/layout/HorizontalMultiLevelHierarchy"/>
    <dgm:cxn modelId="{967BF836-8869-422D-A660-AAC76B6BFC0D}" type="presOf" srcId="{43088B14-BB20-41B3-AFA3-215072ED40ED}" destId="{E374FE98-87D7-412F-8BA6-F5EFDC86F421}" srcOrd="0" destOrd="0" presId="urn:microsoft.com/office/officeart/2008/layout/HorizontalMultiLevelHierarchy"/>
    <dgm:cxn modelId="{C0B8A979-C60E-4CED-B9E8-3A2914568E09}" type="presOf" srcId="{05554CBB-3CFA-4C96-B31C-4CF4335F97FF}" destId="{83A51BEA-AE32-4297-B43C-B25EA77A3020}" srcOrd="0" destOrd="0" presId="urn:microsoft.com/office/officeart/2008/layout/HorizontalMultiLevelHierarchy"/>
    <dgm:cxn modelId="{73A6EE19-6000-47A4-A04C-1A4B9584E3AD}" type="presOf" srcId="{E32F1DC7-018C-4541-B5AB-9D42497FE8E1}" destId="{6E5B6A17-7A17-4311-A6CB-302B2ABE2056}" srcOrd="1" destOrd="0" presId="urn:microsoft.com/office/officeart/2008/layout/HorizontalMultiLevelHierarchy"/>
    <dgm:cxn modelId="{65A5BF55-B285-49D4-8280-2005CF75A801}" type="presOf" srcId="{C1CC1731-D9EC-43F2-B664-D5C572CE454B}" destId="{36D38626-315D-47F5-AFC3-D30C94659A2A}" srcOrd="1" destOrd="0" presId="urn:microsoft.com/office/officeart/2008/layout/HorizontalMultiLevelHierarchy"/>
    <dgm:cxn modelId="{2C3CC597-552F-42E0-9224-785A4FDBCF39}" type="presOf" srcId="{9F07A02B-7803-4C18-B4EE-6BCDCA8B8E9D}" destId="{EAEE658F-E1BC-4E60-B89E-02AC22C0FC74}" srcOrd="0" destOrd="0" presId="urn:microsoft.com/office/officeart/2008/layout/HorizontalMultiLevelHierarchy"/>
    <dgm:cxn modelId="{29256D2B-944E-4FD4-A7F3-CA633099958B}" type="presOf" srcId="{1BE01CC6-9C11-44E4-8A57-60FB2B7E3FBB}" destId="{1A45B230-4B0D-42CA-8252-B46942371F15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CF5C39F0-C249-45CE-A733-8F8CC5D7A5D8}" type="presOf" srcId="{E32F1DC7-018C-4541-B5AB-9D42497FE8E1}" destId="{6B44F0F5-0554-40D6-BE65-FB6F349AF6E7}" srcOrd="0" destOrd="0" presId="urn:microsoft.com/office/officeart/2008/layout/HorizontalMultiLevelHierarchy"/>
    <dgm:cxn modelId="{0C5AD73A-E299-4091-95BF-7FEB508E94AE}" type="presParOf" srcId="{6151B1E8-F656-42D6-8750-616DA3CFC0E7}" destId="{F4BF3BA5-5E45-4822-A35B-D8FAEF022721}" srcOrd="0" destOrd="0" presId="urn:microsoft.com/office/officeart/2008/layout/HorizontalMultiLevelHierarchy"/>
    <dgm:cxn modelId="{BDDA0CFA-2577-4E79-93D3-C1D11C851036}" type="presParOf" srcId="{F4BF3BA5-5E45-4822-A35B-D8FAEF022721}" destId="{EAEE658F-E1BC-4E60-B89E-02AC22C0FC74}" srcOrd="0" destOrd="0" presId="urn:microsoft.com/office/officeart/2008/layout/HorizontalMultiLevelHierarchy"/>
    <dgm:cxn modelId="{52605980-940E-44C6-8CFF-4160BEF05C47}" type="presParOf" srcId="{F4BF3BA5-5E45-4822-A35B-D8FAEF022721}" destId="{66157383-749F-4967-AA17-77BCF82D050D}" srcOrd="1" destOrd="0" presId="urn:microsoft.com/office/officeart/2008/layout/HorizontalMultiLevelHierarchy"/>
    <dgm:cxn modelId="{64371B96-0A14-43E6-9E94-FDA7EBAA22F2}" type="presParOf" srcId="{66157383-749F-4967-AA17-77BCF82D050D}" destId="{6B44F0F5-0554-40D6-BE65-FB6F349AF6E7}" srcOrd="0" destOrd="0" presId="urn:microsoft.com/office/officeart/2008/layout/HorizontalMultiLevelHierarchy"/>
    <dgm:cxn modelId="{D939F2C7-02FD-4E56-BF89-F621BDB817F1}" type="presParOf" srcId="{6B44F0F5-0554-40D6-BE65-FB6F349AF6E7}" destId="{6E5B6A17-7A17-4311-A6CB-302B2ABE2056}" srcOrd="0" destOrd="0" presId="urn:microsoft.com/office/officeart/2008/layout/HorizontalMultiLevelHierarchy"/>
    <dgm:cxn modelId="{678CCB30-7412-4B8F-92D3-57409B11A845}" type="presParOf" srcId="{66157383-749F-4967-AA17-77BCF82D050D}" destId="{9375010E-7031-4A21-A656-EAC5C14A16D4}" srcOrd="1" destOrd="0" presId="urn:microsoft.com/office/officeart/2008/layout/HorizontalMultiLevelHierarchy"/>
    <dgm:cxn modelId="{1BA837E4-AE62-48D8-A719-035ADE7CFDC6}" type="presParOf" srcId="{9375010E-7031-4A21-A656-EAC5C14A16D4}" destId="{83A51BEA-AE32-4297-B43C-B25EA77A3020}" srcOrd="0" destOrd="0" presId="urn:microsoft.com/office/officeart/2008/layout/HorizontalMultiLevelHierarchy"/>
    <dgm:cxn modelId="{468EAE88-81C6-46CF-A8CB-113DD51510EF}" type="presParOf" srcId="{9375010E-7031-4A21-A656-EAC5C14A16D4}" destId="{1B77E377-AA57-4776-BFFE-239C66FA7E61}" srcOrd="1" destOrd="0" presId="urn:microsoft.com/office/officeart/2008/layout/HorizontalMultiLevelHierarchy"/>
    <dgm:cxn modelId="{4FEE3263-C5AC-4BC6-B522-F9A10DE6DEE0}" type="presParOf" srcId="{66157383-749F-4967-AA17-77BCF82D050D}" destId="{F84DFB69-89EC-411C-A020-AA3E95D8711B}" srcOrd="2" destOrd="0" presId="urn:microsoft.com/office/officeart/2008/layout/HorizontalMultiLevelHierarchy"/>
    <dgm:cxn modelId="{9BF8BA69-A763-4EF4-8913-A340DB4FE6AE}" type="presParOf" srcId="{F84DFB69-89EC-411C-A020-AA3E95D8711B}" destId="{9DA95ABA-A186-4FDE-A0DE-6ABF261D6B14}" srcOrd="0" destOrd="0" presId="urn:microsoft.com/office/officeart/2008/layout/HorizontalMultiLevelHierarchy"/>
    <dgm:cxn modelId="{D033C2A8-33A9-41B6-BCBD-1BCA1291B83A}" type="presParOf" srcId="{66157383-749F-4967-AA17-77BCF82D050D}" destId="{4ABF9CE9-D820-43D1-BCF5-31A0B601CD53}" srcOrd="3" destOrd="0" presId="urn:microsoft.com/office/officeart/2008/layout/HorizontalMultiLevelHierarchy"/>
    <dgm:cxn modelId="{3A3F47FF-ED9A-4634-B946-1A7FC44BD4F9}" type="presParOf" srcId="{4ABF9CE9-D820-43D1-BCF5-31A0B601CD53}" destId="{1A45B230-4B0D-42CA-8252-B46942371F15}" srcOrd="0" destOrd="0" presId="urn:microsoft.com/office/officeart/2008/layout/HorizontalMultiLevelHierarchy"/>
    <dgm:cxn modelId="{9B52BB6A-2150-4C8A-9E9E-1A9BB7A03106}" type="presParOf" srcId="{4ABF9CE9-D820-43D1-BCF5-31A0B601CD53}" destId="{C87B47C2-84D3-4206-97B0-BCF0330D0BE9}" srcOrd="1" destOrd="0" presId="urn:microsoft.com/office/officeart/2008/layout/HorizontalMultiLevelHierarchy"/>
    <dgm:cxn modelId="{11901248-6A77-40FC-BA53-2888CB0211D0}" type="presParOf" srcId="{66157383-749F-4967-AA17-77BCF82D050D}" destId="{FDA598A7-7187-46D6-9541-9D63586C05E2}" srcOrd="4" destOrd="0" presId="urn:microsoft.com/office/officeart/2008/layout/HorizontalMultiLevelHierarchy"/>
    <dgm:cxn modelId="{61971A89-3E76-417E-A2C5-B133991242A0}" type="presParOf" srcId="{FDA598A7-7187-46D6-9541-9D63586C05E2}" destId="{36D38626-315D-47F5-AFC3-D30C94659A2A}" srcOrd="0" destOrd="0" presId="urn:microsoft.com/office/officeart/2008/layout/HorizontalMultiLevelHierarchy"/>
    <dgm:cxn modelId="{52A4338A-5329-407C-87ED-7DA94323E982}" type="presParOf" srcId="{66157383-749F-4967-AA17-77BCF82D050D}" destId="{8C98C603-F84F-4814-AA52-2B9994512358}" srcOrd="5" destOrd="0" presId="urn:microsoft.com/office/officeart/2008/layout/HorizontalMultiLevelHierarchy"/>
    <dgm:cxn modelId="{5B434877-4B79-47CD-87C7-0EC7E7D3C7C1}" type="presParOf" srcId="{8C98C603-F84F-4814-AA52-2B9994512358}" destId="{E374FE98-87D7-412F-8BA6-F5EFDC86F421}" srcOrd="0" destOrd="0" presId="urn:microsoft.com/office/officeart/2008/layout/HorizontalMultiLevelHierarchy"/>
    <dgm:cxn modelId="{6E6717D4-F142-4EB5-8A21-596CA5F2B45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smtClean="0">
              <a:solidFill>
                <a:schemeClr val="tx1"/>
              </a:solidFill>
              <a:latin typeface="+mn-lt"/>
            </a:rPr>
            <a:t>ნიმუშის შეფასება/აღწერა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2400" dirty="0" smtClean="0">
            <a:solidFill>
              <a:schemeClr val="tx1"/>
            </a:solidFill>
          </a:endParaRPr>
        </a:p>
        <a:p>
          <a:r>
            <a:rPr lang="ka-GE" sz="2400" dirty="0" smtClean="0">
              <a:solidFill>
                <a:schemeClr val="tx1"/>
              </a:solidFill>
            </a:rPr>
            <a:t>ვადის გაგრძელება</a:t>
          </a:r>
          <a:endParaRPr lang="en-US" sz="2400" dirty="0" smtClean="0">
            <a:solidFill>
              <a:schemeClr val="tx1"/>
            </a:solidFill>
          </a:endParaRPr>
        </a:p>
        <a:p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692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F0AC038-01EE-4A56-A004-26FB7FE1C652}" type="presOf" srcId="{9F07A02B-7803-4C18-B4EE-6BCDCA8B8E9D}" destId="{EAEE658F-E1BC-4E60-B89E-02AC22C0FC74}" srcOrd="0" destOrd="0" presId="urn:microsoft.com/office/officeart/2008/layout/HorizontalMultiLevelHierarchy"/>
    <dgm:cxn modelId="{39646ED8-CC89-44F6-BC09-4202D3FC88CF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7AE3E92F-1538-47AC-AF36-53083056E37E}" type="presOf" srcId="{7FFEE0B0-859A-4433-AC81-0FD08FD6AC42}" destId="{9DA95ABA-A186-4FDE-A0DE-6ABF261D6B14}" srcOrd="1" destOrd="0" presId="urn:microsoft.com/office/officeart/2008/layout/HorizontalMultiLevelHierarchy"/>
    <dgm:cxn modelId="{F3F6330D-3CC1-43A7-AC60-DBA7C208F322}" type="presOf" srcId="{1BE01CC6-9C11-44E4-8A57-60FB2B7E3FBB}" destId="{1A45B230-4B0D-42CA-8252-B46942371F15}" srcOrd="0" destOrd="0" presId="urn:microsoft.com/office/officeart/2008/layout/HorizontalMultiLevelHierarchy"/>
    <dgm:cxn modelId="{2766AD09-8406-480B-8F52-EA481D0186B8}" type="presOf" srcId="{CAF436B0-FFC4-4E03-A43A-7AB0CB746352}" destId="{6151B1E8-F656-42D6-8750-616DA3CFC0E7}" srcOrd="0" destOrd="0" presId="urn:microsoft.com/office/officeart/2008/layout/HorizontalMultiLevelHierarchy"/>
    <dgm:cxn modelId="{10D0C77F-B01D-4F68-A4D9-249AA5E39EA3}" type="presOf" srcId="{7FFEE0B0-859A-4433-AC81-0FD08FD6AC42}" destId="{F84DFB69-89EC-411C-A020-AA3E95D8711B}" srcOrd="0" destOrd="0" presId="urn:microsoft.com/office/officeart/2008/layout/HorizontalMultiLevelHierarchy"/>
    <dgm:cxn modelId="{352B8207-CBE8-4A97-AA16-5149EC782C93}" type="presOf" srcId="{05554CBB-3CFA-4C96-B31C-4CF4335F97FF}" destId="{83A51BEA-AE32-4297-B43C-B25EA77A3020}" srcOrd="0" destOrd="0" presId="urn:microsoft.com/office/officeart/2008/layout/HorizontalMultiLevelHierarchy"/>
    <dgm:cxn modelId="{2DF313F1-D4F8-4BC3-979D-6C242AFC01D1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4D5D4E0-9EB2-4F04-A19B-2802A9762F72}" type="presParOf" srcId="{6151B1E8-F656-42D6-8750-616DA3CFC0E7}" destId="{F4BF3BA5-5E45-4822-A35B-D8FAEF022721}" srcOrd="0" destOrd="0" presId="urn:microsoft.com/office/officeart/2008/layout/HorizontalMultiLevelHierarchy"/>
    <dgm:cxn modelId="{0DBC48CE-6C44-4DBD-AA81-DC0A5A74D5C6}" type="presParOf" srcId="{F4BF3BA5-5E45-4822-A35B-D8FAEF022721}" destId="{EAEE658F-E1BC-4E60-B89E-02AC22C0FC74}" srcOrd="0" destOrd="0" presId="urn:microsoft.com/office/officeart/2008/layout/HorizontalMultiLevelHierarchy"/>
    <dgm:cxn modelId="{4DD821ED-4E7C-4F13-AF03-CEB4D359CB8D}" type="presParOf" srcId="{F4BF3BA5-5E45-4822-A35B-D8FAEF022721}" destId="{66157383-749F-4967-AA17-77BCF82D050D}" srcOrd="1" destOrd="0" presId="urn:microsoft.com/office/officeart/2008/layout/HorizontalMultiLevelHierarchy"/>
    <dgm:cxn modelId="{645C0323-613F-4AC7-96CC-37738D2B0C53}" type="presParOf" srcId="{66157383-749F-4967-AA17-77BCF82D050D}" destId="{6B44F0F5-0554-40D6-BE65-FB6F349AF6E7}" srcOrd="0" destOrd="0" presId="urn:microsoft.com/office/officeart/2008/layout/HorizontalMultiLevelHierarchy"/>
    <dgm:cxn modelId="{B594656D-3D15-448A-95B1-BDB936B297D6}" type="presParOf" srcId="{6B44F0F5-0554-40D6-BE65-FB6F349AF6E7}" destId="{6E5B6A17-7A17-4311-A6CB-302B2ABE2056}" srcOrd="0" destOrd="0" presId="urn:microsoft.com/office/officeart/2008/layout/HorizontalMultiLevelHierarchy"/>
    <dgm:cxn modelId="{B6B24876-E32E-4619-9431-E74B6EFAF257}" type="presParOf" srcId="{66157383-749F-4967-AA17-77BCF82D050D}" destId="{9375010E-7031-4A21-A656-EAC5C14A16D4}" srcOrd="1" destOrd="0" presId="urn:microsoft.com/office/officeart/2008/layout/HorizontalMultiLevelHierarchy"/>
    <dgm:cxn modelId="{44EE6B0D-0FED-4866-B0EC-F6F821524CC0}" type="presParOf" srcId="{9375010E-7031-4A21-A656-EAC5C14A16D4}" destId="{83A51BEA-AE32-4297-B43C-B25EA77A3020}" srcOrd="0" destOrd="0" presId="urn:microsoft.com/office/officeart/2008/layout/HorizontalMultiLevelHierarchy"/>
    <dgm:cxn modelId="{D6B07372-E8A4-4D28-BEC1-6B6839521F14}" type="presParOf" srcId="{9375010E-7031-4A21-A656-EAC5C14A16D4}" destId="{1B77E377-AA57-4776-BFFE-239C66FA7E61}" srcOrd="1" destOrd="0" presId="urn:microsoft.com/office/officeart/2008/layout/HorizontalMultiLevelHierarchy"/>
    <dgm:cxn modelId="{6AC930B5-DCC0-41B8-80DF-2A7020DE4E2E}" type="presParOf" srcId="{66157383-749F-4967-AA17-77BCF82D050D}" destId="{F84DFB69-89EC-411C-A020-AA3E95D8711B}" srcOrd="2" destOrd="0" presId="urn:microsoft.com/office/officeart/2008/layout/HorizontalMultiLevelHierarchy"/>
    <dgm:cxn modelId="{D9DB66BC-418D-44E3-973C-35A17FE9462D}" type="presParOf" srcId="{F84DFB69-89EC-411C-A020-AA3E95D8711B}" destId="{9DA95ABA-A186-4FDE-A0DE-6ABF261D6B14}" srcOrd="0" destOrd="0" presId="urn:microsoft.com/office/officeart/2008/layout/HorizontalMultiLevelHierarchy"/>
    <dgm:cxn modelId="{A1C4F6CC-8DBB-4F7B-9BDE-E5B09C19221F}" type="presParOf" srcId="{66157383-749F-4967-AA17-77BCF82D050D}" destId="{4ABF9CE9-D820-43D1-BCF5-31A0B601CD53}" srcOrd="3" destOrd="0" presId="urn:microsoft.com/office/officeart/2008/layout/HorizontalMultiLevelHierarchy"/>
    <dgm:cxn modelId="{D50D1964-A02B-47A7-A51E-661642D0AECB}" type="presParOf" srcId="{4ABF9CE9-D820-43D1-BCF5-31A0B601CD53}" destId="{1A45B230-4B0D-42CA-8252-B46942371F15}" srcOrd="0" destOrd="0" presId="urn:microsoft.com/office/officeart/2008/layout/HorizontalMultiLevelHierarchy"/>
    <dgm:cxn modelId="{73752F70-1C37-4CC8-AA4B-4A86CBD3EAE0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გამარჯვებული გამოვლენილია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სარეგისტრაციო/უფლებრივი მონაცემები (თეთრი სია)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2400" dirty="0" smtClean="0">
            <a:solidFill>
              <a:schemeClr val="tx1"/>
            </a:solidFill>
          </a:endParaRPr>
        </a:p>
        <a:p>
          <a:r>
            <a:rPr lang="ka-GE" sz="2400" dirty="0" smtClean="0">
              <a:solidFill>
                <a:schemeClr val="tx1"/>
              </a:solidFill>
            </a:rPr>
            <a:t>ბიუჯეტის წინაშე დავალიანება/არაღიარებული დავალიანება</a:t>
          </a:r>
          <a:endParaRPr lang="en-US" sz="2400" dirty="0" smtClean="0">
            <a:solidFill>
              <a:schemeClr val="tx1"/>
            </a:solidFill>
          </a:endParaRPr>
        </a:p>
        <a:p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692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F0AC038-01EE-4A56-A004-26FB7FE1C652}" type="presOf" srcId="{9F07A02B-7803-4C18-B4EE-6BCDCA8B8E9D}" destId="{EAEE658F-E1BC-4E60-B89E-02AC22C0FC74}" srcOrd="0" destOrd="0" presId="urn:microsoft.com/office/officeart/2008/layout/HorizontalMultiLevelHierarchy"/>
    <dgm:cxn modelId="{39646ED8-CC89-44F6-BC09-4202D3FC88CF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7AE3E92F-1538-47AC-AF36-53083056E37E}" type="presOf" srcId="{7FFEE0B0-859A-4433-AC81-0FD08FD6AC42}" destId="{9DA95ABA-A186-4FDE-A0DE-6ABF261D6B14}" srcOrd="1" destOrd="0" presId="urn:microsoft.com/office/officeart/2008/layout/HorizontalMultiLevelHierarchy"/>
    <dgm:cxn modelId="{F3F6330D-3CC1-43A7-AC60-DBA7C208F322}" type="presOf" srcId="{1BE01CC6-9C11-44E4-8A57-60FB2B7E3FBB}" destId="{1A45B230-4B0D-42CA-8252-B46942371F15}" srcOrd="0" destOrd="0" presId="urn:microsoft.com/office/officeart/2008/layout/HorizontalMultiLevelHierarchy"/>
    <dgm:cxn modelId="{2766AD09-8406-480B-8F52-EA481D0186B8}" type="presOf" srcId="{CAF436B0-FFC4-4E03-A43A-7AB0CB746352}" destId="{6151B1E8-F656-42D6-8750-616DA3CFC0E7}" srcOrd="0" destOrd="0" presId="urn:microsoft.com/office/officeart/2008/layout/HorizontalMultiLevelHierarchy"/>
    <dgm:cxn modelId="{10D0C77F-B01D-4F68-A4D9-249AA5E39EA3}" type="presOf" srcId="{7FFEE0B0-859A-4433-AC81-0FD08FD6AC42}" destId="{F84DFB69-89EC-411C-A020-AA3E95D8711B}" srcOrd="0" destOrd="0" presId="urn:microsoft.com/office/officeart/2008/layout/HorizontalMultiLevelHierarchy"/>
    <dgm:cxn modelId="{352B8207-CBE8-4A97-AA16-5149EC782C93}" type="presOf" srcId="{05554CBB-3CFA-4C96-B31C-4CF4335F97FF}" destId="{83A51BEA-AE32-4297-B43C-B25EA77A3020}" srcOrd="0" destOrd="0" presId="urn:microsoft.com/office/officeart/2008/layout/HorizontalMultiLevelHierarchy"/>
    <dgm:cxn modelId="{2DF313F1-D4F8-4BC3-979D-6C242AFC01D1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4D5D4E0-9EB2-4F04-A19B-2802A9762F72}" type="presParOf" srcId="{6151B1E8-F656-42D6-8750-616DA3CFC0E7}" destId="{F4BF3BA5-5E45-4822-A35B-D8FAEF022721}" srcOrd="0" destOrd="0" presId="urn:microsoft.com/office/officeart/2008/layout/HorizontalMultiLevelHierarchy"/>
    <dgm:cxn modelId="{0DBC48CE-6C44-4DBD-AA81-DC0A5A74D5C6}" type="presParOf" srcId="{F4BF3BA5-5E45-4822-A35B-D8FAEF022721}" destId="{EAEE658F-E1BC-4E60-B89E-02AC22C0FC74}" srcOrd="0" destOrd="0" presId="urn:microsoft.com/office/officeart/2008/layout/HorizontalMultiLevelHierarchy"/>
    <dgm:cxn modelId="{4DD821ED-4E7C-4F13-AF03-CEB4D359CB8D}" type="presParOf" srcId="{F4BF3BA5-5E45-4822-A35B-D8FAEF022721}" destId="{66157383-749F-4967-AA17-77BCF82D050D}" srcOrd="1" destOrd="0" presId="urn:microsoft.com/office/officeart/2008/layout/HorizontalMultiLevelHierarchy"/>
    <dgm:cxn modelId="{645C0323-613F-4AC7-96CC-37738D2B0C53}" type="presParOf" srcId="{66157383-749F-4967-AA17-77BCF82D050D}" destId="{6B44F0F5-0554-40D6-BE65-FB6F349AF6E7}" srcOrd="0" destOrd="0" presId="urn:microsoft.com/office/officeart/2008/layout/HorizontalMultiLevelHierarchy"/>
    <dgm:cxn modelId="{B594656D-3D15-448A-95B1-BDB936B297D6}" type="presParOf" srcId="{6B44F0F5-0554-40D6-BE65-FB6F349AF6E7}" destId="{6E5B6A17-7A17-4311-A6CB-302B2ABE2056}" srcOrd="0" destOrd="0" presId="urn:microsoft.com/office/officeart/2008/layout/HorizontalMultiLevelHierarchy"/>
    <dgm:cxn modelId="{B6B24876-E32E-4619-9431-E74B6EFAF257}" type="presParOf" srcId="{66157383-749F-4967-AA17-77BCF82D050D}" destId="{9375010E-7031-4A21-A656-EAC5C14A16D4}" srcOrd="1" destOrd="0" presId="urn:microsoft.com/office/officeart/2008/layout/HorizontalMultiLevelHierarchy"/>
    <dgm:cxn modelId="{44EE6B0D-0FED-4866-B0EC-F6F821524CC0}" type="presParOf" srcId="{9375010E-7031-4A21-A656-EAC5C14A16D4}" destId="{83A51BEA-AE32-4297-B43C-B25EA77A3020}" srcOrd="0" destOrd="0" presId="urn:microsoft.com/office/officeart/2008/layout/HorizontalMultiLevelHierarchy"/>
    <dgm:cxn modelId="{D6B07372-E8A4-4D28-BEC1-6B6839521F14}" type="presParOf" srcId="{9375010E-7031-4A21-A656-EAC5C14A16D4}" destId="{1B77E377-AA57-4776-BFFE-239C66FA7E61}" srcOrd="1" destOrd="0" presId="urn:microsoft.com/office/officeart/2008/layout/HorizontalMultiLevelHierarchy"/>
    <dgm:cxn modelId="{6AC930B5-DCC0-41B8-80DF-2A7020DE4E2E}" type="presParOf" srcId="{66157383-749F-4967-AA17-77BCF82D050D}" destId="{F84DFB69-89EC-411C-A020-AA3E95D8711B}" srcOrd="2" destOrd="0" presId="urn:microsoft.com/office/officeart/2008/layout/HorizontalMultiLevelHierarchy"/>
    <dgm:cxn modelId="{D9DB66BC-418D-44E3-973C-35A17FE9462D}" type="presParOf" srcId="{F84DFB69-89EC-411C-A020-AA3E95D8711B}" destId="{9DA95ABA-A186-4FDE-A0DE-6ABF261D6B14}" srcOrd="0" destOrd="0" presId="urn:microsoft.com/office/officeart/2008/layout/HorizontalMultiLevelHierarchy"/>
    <dgm:cxn modelId="{A1C4F6CC-8DBB-4F7B-9BDE-E5B09C19221F}" type="presParOf" srcId="{66157383-749F-4967-AA17-77BCF82D050D}" destId="{4ABF9CE9-D820-43D1-BCF5-31A0B601CD53}" srcOrd="3" destOrd="0" presId="urn:microsoft.com/office/officeart/2008/layout/HorizontalMultiLevelHierarchy"/>
    <dgm:cxn modelId="{D50D1964-A02B-47A7-A51E-661642D0AECB}" type="presParOf" srcId="{4ABF9CE9-D820-43D1-BCF5-31A0B601CD53}" destId="{1A45B230-4B0D-42CA-8252-B46942371F15}" srcOrd="0" destOrd="0" presId="urn:microsoft.com/office/officeart/2008/layout/HorizontalMultiLevelHierarchy"/>
    <dgm:cxn modelId="{73752F70-1C37-4CC8-AA4B-4A86CBD3EAE0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უშედეგოდ დასრულებული ტენდერი/კონკურსი და გამარტივებული შესყიდვა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შავი სია/არარეგისტრირებული მიმწოდებელი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ანგარიშგება</a:t>
          </a:r>
          <a:r>
            <a:rPr lang="en-GB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3707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08017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429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0616E57-3FEF-4A77-B71A-40FB9FB43546}" type="presOf" srcId="{C1CC1731-D9EC-43F2-B664-D5C572CE454B}" destId="{36D38626-315D-47F5-AFC3-D30C94659A2A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2AC2EBA2-98F2-48C6-BEE2-49CCB70BDDB2}" type="presOf" srcId="{1BE01CC6-9C11-44E4-8A57-60FB2B7E3FBB}" destId="{1A45B230-4B0D-42CA-8252-B46942371F15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4E0D3C0A-0AE1-48FA-B51D-6A50271012B2}" type="presOf" srcId="{43088B14-BB20-41B3-AFA3-215072ED40ED}" destId="{E374FE98-87D7-412F-8BA6-F5EFDC86F421}" srcOrd="0" destOrd="0" presId="urn:microsoft.com/office/officeart/2008/layout/HorizontalMultiLevelHierarchy"/>
    <dgm:cxn modelId="{BB5301E4-ADE5-4262-9A4C-CAB3F00561B9}" type="presOf" srcId="{7FFEE0B0-859A-4433-AC81-0FD08FD6AC42}" destId="{F84DFB69-89EC-411C-A020-AA3E95D8711B}" srcOrd="0" destOrd="0" presId="urn:microsoft.com/office/officeart/2008/layout/HorizontalMultiLevelHierarchy"/>
    <dgm:cxn modelId="{D000E71F-F303-479F-B2A6-D5A6CAE1EAA0}" type="presOf" srcId="{7FFEE0B0-859A-4433-AC81-0FD08FD6AC42}" destId="{9DA95ABA-A186-4FDE-A0DE-6ABF261D6B14}" srcOrd="1" destOrd="0" presId="urn:microsoft.com/office/officeart/2008/layout/HorizontalMultiLevelHierarchy"/>
    <dgm:cxn modelId="{76FE3DC1-6C53-439D-B8C1-22C1A3EFF308}" type="presOf" srcId="{9F07A02B-7803-4C18-B4EE-6BCDCA8B8E9D}" destId="{EAEE658F-E1BC-4E60-B89E-02AC22C0FC74}" srcOrd="0" destOrd="0" presId="urn:microsoft.com/office/officeart/2008/layout/HorizontalMultiLevelHierarchy"/>
    <dgm:cxn modelId="{DE13E749-F234-401D-AC56-A70887E6825E}" type="presOf" srcId="{E32F1DC7-018C-4541-B5AB-9D42497FE8E1}" destId="{6B44F0F5-0554-40D6-BE65-FB6F349AF6E7}" srcOrd="0" destOrd="0" presId="urn:microsoft.com/office/officeart/2008/layout/HorizontalMultiLevelHierarchy"/>
    <dgm:cxn modelId="{DFA27FD5-8FBF-4E9E-A48D-65F001841301}" type="presOf" srcId="{C1CC1731-D9EC-43F2-B664-D5C572CE454B}" destId="{FDA598A7-7187-46D6-9541-9D63586C05E2}" srcOrd="0" destOrd="0" presId="urn:microsoft.com/office/officeart/2008/layout/HorizontalMultiLevelHierarchy"/>
    <dgm:cxn modelId="{1378F818-C99D-44E1-AE69-E904FB5B8B7E}" type="presOf" srcId="{05554CBB-3CFA-4C96-B31C-4CF4335F97FF}" destId="{83A51BEA-AE32-4297-B43C-B25EA77A3020}" srcOrd="0" destOrd="0" presId="urn:microsoft.com/office/officeart/2008/layout/HorizontalMultiLevelHierarchy"/>
    <dgm:cxn modelId="{1D0C74EA-275D-40FA-BA9A-6B718DFFCAB9}" type="presOf" srcId="{E32F1DC7-018C-4541-B5AB-9D42497FE8E1}" destId="{6E5B6A17-7A17-4311-A6CB-302B2ABE2056}" srcOrd="1" destOrd="0" presId="urn:microsoft.com/office/officeart/2008/layout/HorizontalMultiLevelHierarchy"/>
    <dgm:cxn modelId="{C046D4FD-22F7-489A-9968-EE15A97026A9}" type="presOf" srcId="{CAF436B0-FFC4-4E03-A43A-7AB0CB746352}" destId="{6151B1E8-F656-42D6-8750-616DA3CFC0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FBDA3DFB-09FE-4E16-B175-92F6108E02C4}" type="presParOf" srcId="{6151B1E8-F656-42D6-8750-616DA3CFC0E7}" destId="{F4BF3BA5-5E45-4822-A35B-D8FAEF022721}" srcOrd="0" destOrd="0" presId="urn:microsoft.com/office/officeart/2008/layout/HorizontalMultiLevelHierarchy"/>
    <dgm:cxn modelId="{47E11056-BDF5-436D-9B01-8C608B6FB641}" type="presParOf" srcId="{F4BF3BA5-5E45-4822-A35B-D8FAEF022721}" destId="{EAEE658F-E1BC-4E60-B89E-02AC22C0FC74}" srcOrd="0" destOrd="0" presId="urn:microsoft.com/office/officeart/2008/layout/HorizontalMultiLevelHierarchy"/>
    <dgm:cxn modelId="{28435BE5-5D6B-4EFC-A874-D8BC5A888469}" type="presParOf" srcId="{F4BF3BA5-5E45-4822-A35B-D8FAEF022721}" destId="{66157383-749F-4967-AA17-77BCF82D050D}" srcOrd="1" destOrd="0" presId="urn:microsoft.com/office/officeart/2008/layout/HorizontalMultiLevelHierarchy"/>
    <dgm:cxn modelId="{A681C304-95A7-4B03-9D72-72C6455239FA}" type="presParOf" srcId="{66157383-749F-4967-AA17-77BCF82D050D}" destId="{6B44F0F5-0554-40D6-BE65-FB6F349AF6E7}" srcOrd="0" destOrd="0" presId="urn:microsoft.com/office/officeart/2008/layout/HorizontalMultiLevelHierarchy"/>
    <dgm:cxn modelId="{EE9A593B-97B6-4B51-B9A0-96AAA0DFC6AE}" type="presParOf" srcId="{6B44F0F5-0554-40D6-BE65-FB6F349AF6E7}" destId="{6E5B6A17-7A17-4311-A6CB-302B2ABE2056}" srcOrd="0" destOrd="0" presId="urn:microsoft.com/office/officeart/2008/layout/HorizontalMultiLevelHierarchy"/>
    <dgm:cxn modelId="{403FAE4F-1307-4ACE-B595-77F0615227CE}" type="presParOf" srcId="{66157383-749F-4967-AA17-77BCF82D050D}" destId="{9375010E-7031-4A21-A656-EAC5C14A16D4}" srcOrd="1" destOrd="0" presId="urn:microsoft.com/office/officeart/2008/layout/HorizontalMultiLevelHierarchy"/>
    <dgm:cxn modelId="{20D3B27F-CDA3-49AE-8AAC-A6B82F8903D0}" type="presParOf" srcId="{9375010E-7031-4A21-A656-EAC5C14A16D4}" destId="{83A51BEA-AE32-4297-B43C-B25EA77A3020}" srcOrd="0" destOrd="0" presId="urn:microsoft.com/office/officeart/2008/layout/HorizontalMultiLevelHierarchy"/>
    <dgm:cxn modelId="{CD42E061-CC55-4868-9A2E-E3FC014DB064}" type="presParOf" srcId="{9375010E-7031-4A21-A656-EAC5C14A16D4}" destId="{1B77E377-AA57-4776-BFFE-239C66FA7E61}" srcOrd="1" destOrd="0" presId="urn:microsoft.com/office/officeart/2008/layout/HorizontalMultiLevelHierarchy"/>
    <dgm:cxn modelId="{DDA6CFE2-C1A5-4A89-A048-ABB9E367174F}" type="presParOf" srcId="{66157383-749F-4967-AA17-77BCF82D050D}" destId="{F84DFB69-89EC-411C-A020-AA3E95D8711B}" srcOrd="2" destOrd="0" presId="urn:microsoft.com/office/officeart/2008/layout/HorizontalMultiLevelHierarchy"/>
    <dgm:cxn modelId="{BF6431A8-3052-4F6D-9938-C5421DFEB1C5}" type="presParOf" srcId="{F84DFB69-89EC-411C-A020-AA3E95D8711B}" destId="{9DA95ABA-A186-4FDE-A0DE-6ABF261D6B14}" srcOrd="0" destOrd="0" presId="urn:microsoft.com/office/officeart/2008/layout/HorizontalMultiLevelHierarchy"/>
    <dgm:cxn modelId="{059128ED-2F8A-49D5-AA6D-6D780BC6A596}" type="presParOf" srcId="{66157383-749F-4967-AA17-77BCF82D050D}" destId="{4ABF9CE9-D820-43D1-BCF5-31A0B601CD53}" srcOrd="3" destOrd="0" presId="urn:microsoft.com/office/officeart/2008/layout/HorizontalMultiLevelHierarchy"/>
    <dgm:cxn modelId="{FA1C1568-C082-438A-A07F-AE3261A882F4}" type="presParOf" srcId="{4ABF9CE9-D820-43D1-BCF5-31A0B601CD53}" destId="{1A45B230-4B0D-42CA-8252-B46942371F15}" srcOrd="0" destOrd="0" presId="urn:microsoft.com/office/officeart/2008/layout/HorizontalMultiLevelHierarchy"/>
    <dgm:cxn modelId="{160A7814-44C3-45C4-9F89-7B93671F4DDE}" type="presParOf" srcId="{4ABF9CE9-D820-43D1-BCF5-31A0B601CD53}" destId="{C87B47C2-84D3-4206-97B0-BCF0330D0BE9}" srcOrd="1" destOrd="0" presId="urn:microsoft.com/office/officeart/2008/layout/HorizontalMultiLevelHierarchy"/>
    <dgm:cxn modelId="{63FF237B-877B-4EEE-8CC6-52A3975BFD8C}" type="presParOf" srcId="{66157383-749F-4967-AA17-77BCF82D050D}" destId="{FDA598A7-7187-46D6-9541-9D63586C05E2}" srcOrd="4" destOrd="0" presId="urn:microsoft.com/office/officeart/2008/layout/HorizontalMultiLevelHierarchy"/>
    <dgm:cxn modelId="{9763D9AE-6613-4AC9-B747-885239F41266}" type="presParOf" srcId="{FDA598A7-7187-46D6-9541-9D63586C05E2}" destId="{36D38626-315D-47F5-AFC3-D30C94659A2A}" srcOrd="0" destOrd="0" presId="urn:microsoft.com/office/officeart/2008/layout/HorizontalMultiLevelHierarchy"/>
    <dgm:cxn modelId="{C5AF6779-45AA-4C59-9231-FC1D3FD4278D}" type="presParOf" srcId="{66157383-749F-4967-AA17-77BCF82D050D}" destId="{8C98C603-F84F-4814-AA52-2B9994512358}" srcOrd="5" destOrd="0" presId="urn:microsoft.com/office/officeart/2008/layout/HorizontalMultiLevelHierarchy"/>
    <dgm:cxn modelId="{C82F9925-1669-404B-B1A1-90EE5402F259}" type="presParOf" srcId="{8C98C603-F84F-4814-AA52-2B9994512358}" destId="{E374FE98-87D7-412F-8BA6-F5EFDC86F421}" srcOrd="0" destOrd="0" presId="urn:microsoft.com/office/officeart/2008/layout/HorizontalMultiLevelHierarchy"/>
    <dgm:cxn modelId="{1B156D26-4A08-4082-895B-91C78D70AA0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242376"/>
          <a:ext cx="1150602" cy="692746"/>
        </a:xfrm>
        <a:custGeom>
          <a:avLst/>
          <a:gdLst/>
          <a:ahLst/>
          <a:cxnLst/>
          <a:rect l="0" t="0" r="0" b="0"/>
          <a:pathLst>
            <a:path>
              <a:moveTo>
                <a:pt x="0" y="692746"/>
              </a:moveTo>
              <a:lnTo>
                <a:pt x="575301" y="692746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4762" y="1555173"/>
        <a:ext cx="67152" cy="6715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ბაზრის კვლევა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00208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სავარაუდო </a:t>
          </a:r>
          <a:r>
            <a:rPr lang="ka-GE" sz="2400" kern="1200" dirty="0" smtClean="0">
              <a:solidFill>
                <a:schemeClr val="tx1"/>
              </a:solidFill>
              <a:latin typeface="+mn-lt"/>
            </a:rPr>
            <a:t>ფასი/ღირებულება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00208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981035"/>
          <a:ext cx="5215701" cy="1271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err="1" smtClean="0">
              <a:solidFill>
                <a:schemeClr val="tx1"/>
              </a:solidFill>
            </a:rPr>
            <a:t>სატენდერო</a:t>
          </a:r>
          <a:r>
            <a:rPr lang="ka-GE" sz="2400" kern="1200" dirty="0" smtClean="0">
              <a:solidFill>
                <a:schemeClr val="tx1"/>
              </a:solidFill>
            </a:rPr>
            <a:t> პირობები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981035"/>
        <a:ext cx="5215701" cy="12711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643154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577" y="0"/>
              </a:lnTo>
              <a:lnTo>
                <a:pt x="321577" y="1293478"/>
              </a:lnTo>
              <a:lnTo>
                <a:pt x="643154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68501" y="2545748"/>
        <a:ext cx="72227" cy="72227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654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7083" y="45720"/>
              </a:lnTo>
              <a:lnTo>
                <a:pt x="327083" y="69905"/>
              </a:lnTo>
              <a:lnTo>
                <a:pt x="654167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93756" y="1918757"/>
        <a:ext cx="32730" cy="32730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669270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34635" y="1232574"/>
              </a:lnTo>
              <a:lnTo>
                <a:pt x="334635" y="0"/>
              </a:lnTo>
              <a:lnTo>
                <a:pt x="66927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82608" y="1283771"/>
        <a:ext cx="70127" cy="7012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მონეტარული ზღვრის დარღვევა/ხელოვნური დაყოფა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დაყოფა გეოგრაფიული დაშორების პრინციპით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დაყოფა რაციონალურობის პრინციპით/ობიექტური პირობებით</a:t>
          </a:r>
          <a:endParaRPr lang="en-US" sz="2400" kern="1200" dirty="0"/>
        </a:p>
      </dsp:txBody>
      <dsp:txXfrm>
        <a:off x="2926192" y="2665194"/>
        <a:ext cx="5207497" cy="11268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359847"/>
          <a:ext cx="1150602" cy="575275"/>
        </a:xfrm>
        <a:custGeom>
          <a:avLst/>
          <a:gdLst/>
          <a:ahLst/>
          <a:cxnLst/>
          <a:rect l="0" t="0" r="0" b="0"/>
          <a:pathLst>
            <a:path>
              <a:moveTo>
                <a:pt x="0" y="575275"/>
              </a:moveTo>
              <a:lnTo>
                <a:pt x="575301" y="575275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6178" y="1615325"/>
        <a:ext cx="64320" cy="6432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ხელშეკრულება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817679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მართვა/ადმინისტრირება</a:t>
          </a: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817679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2098505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პირობების შეცვლა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2098505"/>
        <a:ext cx="5215701" cy="10362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29072" y="2090969"/>
          <a:ext cx="1067278" cy="1586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3639" y="0"/>
              </a:lnTo>
              <a:lnTo>
                <a:pt x="533639" y="1586873"/>
              </a:lnTo>
              <a:lnTo>
                <a:pt x="1067278" y="15868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14901" y="2836596"/>
        <a:ext cx="95619" cy="95619"/>
      </dsp:txXfrm>
    </dsp:sp>
    <dsp:sp modelId="{F84DFB69-89EC-411C-A020-AA3E95D8711B}">
      <dsp:nvSpPr>
        <dsp:cNvPr id="0" name=""/>
        <dsp:cNvSpPr/>
      </dsp:nvSpPr>
      <dsp:spPr>
        <a:xfrm>
          <a:off x="2229072" y="2045249"/>
          <a:ext cx="10789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482" y="45720"/>
              </a:lnTo>
              <a:lnTo>
                <a:pt x="539482" y="71383"/>
              </a:lnTo>
              <a:lnTo>
                <a:pt x="1078964" y="71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41572" y="2063987"/>
        <a:ext cx="53963" cy="53963"/>
      </dsp:txXfrm>
    </dsp:sp>
    <dsp:sp modelId="{6B44F0F5-0554-40D6-BE65-FB6F349AF6E7}">
      <dsp:nvSpPr>
        <dsp:cNvPr id="0" name=""/>
        <dsp:cNvSpPr/>
      </dsp:nvSpPr>
      <dsp:spPr>
        <a:xfrm>
          <a:off x="2229072" y="575286"/>
          <a:ext cx="1094989" cy="1515682"/>
        </a:xfrm>
        <a:custGeom>
          <a:avLst/>
          <a:gdLst/>
          <a:ahLst/>
          <a:cxnLst/>
          <a:rect l="0" t="0" r="0" b="0"/>
          <a:pathLst>
            <a:path>
              <a:moveTo>
                <a:pt x="0" y="1515682"/>
              </a:moveTo>
              <a:lnTo>
                <a:pt x="547494" y="1515682"/>
              </a:lnTo>
              <a:lnTo>
                <a:pt x="547494" y="0"/>
              </a:lnTo>
              <a:lnTo>
                <a:pt x="10949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29821" y="1286381"/>
        <a:ext cx="93491" cy="93491"/>
      </dsp:txXfrm>
    </dsp:sp>
    <dsp:sp modelId="{EAEE658F-E1BC-4E60-B89E-02AC22C0FC74}">
      <dsp:nvSpPr>
        <dsp:cNvPr id="0" name=""/>
        <dsp:cNvSpPr/>
      </dsp:nvSpPr>
      <dsp:spPr>
        <a:xfrm>
          <a:off x="0" y="1509047"/>
          <a:ext cx="3294301" cy="116384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509047"/>
        <a:ext cx="3294301" cy="1163843"/>
      </dsp:txXfrm>
    </dsp:sp>
    <dsp:sp modelId="{83A51BEA-AE32-4297-B43C-B25EA77A3020}">
      <dsp:nvSpPr>
        <dsp:cNvPr id="0" name=""/>
        <dsp:cNvSpPr/>
      </dsp:nvSpPr>
      <dsp:spPr>
        <a:xfrm>
          <a:off x="3324061" y="0"/>
          <a:ext cx="5548994" cy="115057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მორგებული დოკუმენტაცია (ზუსტი ტექნიკური მახასიათებლები)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324061" y="0"/>
        <a:ext cx="5548994" cy="1150572"/>
      </dsp:txXfrm>
    </dsp:sp>
    <dsp:sp modelId="{1A45B230-4B0D-42CA-8252-B46942371F15}">
      <dsp:nvSpPr>
        <dsp:cNvPr id="0" name=""/>
        <dsp:cNvSpPr/>
      </dsp:nvSpPr>
      <dsp:spPr>
        <a:xfrm>
          <a:off x="3308036" y="1352499"/>
          <a:ext cx="5534302" cy="152826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ბუნდოვანი პირობები (უმაღლესი ხარისხის, ანალოგიური</a:t>
          </a:r>
          <a:r>
            <a:rPr lang="en-US" sz="2400" kern="1200" dirty="0" smtClean="0">
              <a:solidFill>
                <a:schemeClr val="tx1"/>
              </a:solidFill>
            </a:rPr>
            <a:t>, </a:t>
          </a:r>
          <a:r>
            <a:rPr lang="ka-GE" sz="2400" kern="1200" dirty="0" smtClean="0">
              <a:solidFill>
                <a:schemeClr val="tx1"/>
              </a:solidFill>
            </a:rPr>
            <a:t>მოთხოვნის შემთხვევაში</a:t>
          </a:r>
          <a:r>
            <a:rPr lang="en-GB" sz="2400" kern="1200" dirty="0" smtClean="0">
              <a:solidFill>
                <a:schemeClr val="tx1"/>
              </a:solidFill>
            </a:rPr>
            <a:t>, </a:t>
          </a:r>
          <a:r>
            <a:rPr lang="ka-GE" sz="2400" kern="1200" dirty="0" smtClean="0">
              <a:solidFill>
                <a:schemeClr val="tx1"/>
              </a:solidFill>
            </a:rPr>
            <a:t>ხელშეკრულებები ან/და სხვა დოკუმენტები და ა.შ.)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308036" y="1352499"/>
        <a:ext cx="5534302" cy="1528265"/>
      </dsp:txXfrm>
    </dsp:sp>
    <dsp:sp modelId="{E374FE98-87D7-412F-8BA6-F5EFDC86F421}">
      <dsp:nvSpPr>
        <dsp:cNvPr id="0" name=""/>
        <dsp:cNvSpPr/>
      </dsp:nvSpPr>
      <dsp:spPr>
        <a:xfrm>
          <a:off x="3296350" y="3080020"/>
          <a:ext cx="5525597" cy="11956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ელექტრონული დოკუმენტაციის კითხვარი</a:t>
          </a:r>
          <a:endParaRPr lang="en-US" sz="2400" kern="1200" dirty="0"/>
        </a:p>
      </dsp:txBody>
      <dsp:txXfrm>
        <a:off x="3296350" y="3080020"/>
        <a:ext cx="5525597" cy="11956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242376"/>
          <a:ext cx="1150602" cy="692746"/>
        </a:xfrm>
        <a:custGeom>
          <a:avLst/>
          <a:gdLst/>
          <a:ahLst/>
          <a:cxnLst/>
          <a:rect l="0" t="0" r="0" b="0"/>
          <a:pathLst>
            <a:path>
              <a:moveTo>
                <a:pt x="0" y="692746"/>
              </a:moveTo>
              <a:lnTo>
                <a:pt x="575301" y="692746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4762" y="1555173"/>
        <a:ext cx="67152" cy="6715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კითხვა-პასუხი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00208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პასუხგაუცემელი კითხვა/ბუნდოვანი პასუხი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00208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981035"/>
          <a:ext cx="5215701" cy="1271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გაცემული პასუხი და პირობების ცვლილება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981035"/>
        <a:ext cx="5215701" cy="12711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1124486" cy="1379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2243" y="0"/>
              </a:lnTo>
              <a:lnTo>
                <a:pt x="562243" y="1379904"/>
              </a:lnTo>
              <a:lnTo>
                <a:pt x="1124486" y="13799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00779" y="2580573"/>
        <a:ext cx="89002" cy="89002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11354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7749" y="45720"/>
              </a:lnTo>
              <a:lnTo>
                <a:pt x="567749" y="69905"/>
              </a:lnTo>
              <a:lnTo>
                <a:pt x="1135499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2393" y="1906728"/>
        <a:ext cx="56787" cy="56787"/>
      </dsp:txXfrm>
    </dsp:sp>
    <dsp:sp modelId="{6B44F0F5-0554-40D6-BE65-FB6F349AF6E7}">
      <dsp:nvSpPr>
        <dsp:cNvPr id="0" name=""/>
        <dsp:cNvSpPr/>
      </dsp:nvSpPr>
      <dsp:spPr>
        <a:xfrm>
          <a:off x="2283037" y="616122"/>
          <a:ext cx="1150602" cy="1319000"/>
        </a:xfrm>
        <a:custGeom>
          <a:avLst/>
          <a:gdLst/>
          <a:ahLst/>
          <a:cxnLst/>
          <a:rect l="0" t="0" r="0" b="0"/>
          <a:pathLst>
            <a:path>
              <a:moveTo>
                <a:pt x="0" y="1319000"/>
              </a:moveTo>
              <a:lnTo>
                <a:pt x="575301" y="1319000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4580" y="1231864"/>
        <a:ext cx="87516" cy="87516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3954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არასრულყოფილი დოკუმენტაცია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3954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354780"/>
          <a:ext cx="5215701" cy="120905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გაუმჯობესებული მახასიათებელი/უმნიშვნელო შეუსაბამობა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354780"/>
        <a:ext cx="5215701" cy="1209055"/>
      </dsp:txXfrm>
    </dsp:sp>
    <dsp:sp modelId="{E374FE98-87D7-412F-8BA6-F5EFDC86F421}">
      <dsp:nvSpPr>
        <dsp:cNvPr id="0" name=""/>
        <dsp:cNvSpPr/>
      </dsp:nvSpPr>
      <dsp:spPr>
        <a:xfrm>
          <a:off x="3407524" y="2751620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მიღებული გადაწყვეტილების ასახვა ოქმში (შეწყვეტის ოქმი)</a:t>
          </a:r>
          <a:endParaRPr lang="en-US" sz="2400" kern="1200" dirty="0"/>
        </a:p>
      </dsp:txBody>
      <dsp:txXfrm>
        <a:off x="3407524" y="2751620"/>
        <a:ext cx="5207497" cy="11268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1124486" cy="1379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2243" y="0"/>
              </a:lnTo>
              <a:lnTo>
                <a:pt x="562243" y="1379904"/>
              </a:lnTo>
              <a:lnTo>
                <a:pt x="1124486" y="13799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00779" y="2580573"/>
        <a:ext cx="89002" cy="89002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11354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7749" y="45720"/>
              </a:lnTo>
              <a:lnTo>
                <a:pt x="567749" y="69905"/>
              </a:lnTo>
              <a:lnTo>
                <a:pt x="1135499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2393" y="1906728"/>
        <a:ext cx="56787" cy="56787"/>
      </dsp:txXfrm>
    </dsp:sp>
    <dsp:sp modelId="{6B44F0F5-0554-40D6-BE65-FB6F349AF6E7}">
      <dsp:nvSpPr>
        <dsp:cNvPr id="0" name=""/>
        <dsp:cNvSpPr/>
      </dsp:nvSpPr>
      <dsp:spPr>
        <a:xfrm>
          <a:off x="2283037" y="616122"/>
          <a:ext cx="1150602" cy="1319000"/>
        </a:xfrm>
        <a:custGeom>
          <a:avLst/>
          <a:gdLst/>
          <a:ahLst/>
          <a:cxnLst/>
          <a:rect l="0" t="0" r="0" b="0"/>
          <a:pathLst>
            <a:path>
              <a:moveTo>
                <a:pt x="0" y="1319000"/>
              </a:moveTo>
              <a:lnTo>
                <a:pt x="575301" y="1319000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4580" y="1231864"/>
        <a:ext cx="87516" cy="87516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3954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ხარჯთაღრიცხვის წარდგენა/</a:t>
          </a:r>
          <a:r>
            <a:rPr lang="ka-GE" sz="2400" kern="1200" dirty="0" err="1" smtClean="0">
              <a:solidFill>
                <a:schemeClr val="tx1"/>
              </a:solidFill>
              <a:latin typeface="+mn-lt"/>
            </a:rPr>
            <a:t>განფასება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3954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354780"/>
          <a:ext cx="5215701" cy="120905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ზღვრული ფასები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354780"/>
        <a:ext cx="5215701" cy="1209055"/>
      </dsp:txXfrm>
    </dsp:sp>
    <dsp:sp modelId="{E374FE98-87D7-412F-8BA6-F5EFDC86F421}">
      <dsp:nvSpPr>
        <dsp:cNvPr id="0" name=""/>
        <dsp:cNvSpPr/>
      </dsp:nvSpPr>
      <dsp:spPr>
        <a:xfrm>
          <a:off x="3407524" y="2751620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გეგმა-გრაფიკი</a:t>
          </a:r>
          <a:endParaRPr lang="en-US" sz="2400" kern="1200" dirty="0"/>
        </a:p>
      </dsp:txBody>
      <dsp:txXfrm>
        <a:off x="3407524" y="2751620"/>
        <a:ext cx="5207497" cy="11268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1990284" y="2165511"/>
          <a:ext cx="1524902" cy="1614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2451" y="0"/>
              </a:lnTo>
              <a:lnTo>
                <a:pt x="762451" y="1614010"/>
              </a:lnTo>
              <a:lnTo>
                <a:pt x="1524902" y="16140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697225" y="2917005"/>
        <a:ext cx="111022" cy="111022"/>
      </dsp:txXfrm>
    </dsp:sp>
    <dsp:sp modelId="{F84DFB69-89EC-411C-A020-AA3E95D8711B}">
      <dsp:nvSpPr>
        <dsp:cNvPr id="0" name=""/>
        <dsp:cNvSpPr/>
      </dsp:nvSpPr>
      <dsp:spPr>
        <a:xfrm>
          <a:off x="1990284" y="2119791"/>
          <a:ext cx="15345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67251" y="45720"/>
              </a:lnTo>
              <a:lnTo>
                <a:pt x="767251" y="123256"/>
              </a:lnTo>
              <a:lnTo>
                <a:pt x="1534503" y="1232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19125" y="2127100"/>
        <a:ext cx="76823" cy="76823"/>
      </dsp:txXfrm>
    </dsp:sp>
    <dsp:sp modelId="{6B44F0F5-0554-40D6-BE65-FB6F349AF6E7}">
      <dsp:nvSpPr>
        <dsp:cNvPr id="0" name=""/>
        <dsp:cNvSpPr/>
      </dsp:nvSpPr>
      <dsp:spPr>
        <a:xfrm>
          <a:off x="1990284" y="666289"/>
          <a:ext cx="1547669" cy="1499221"/>
        </a:xfrm>
        <a:custGeom>
          <a:avLst/>
          <a:gdLst/>
          <a:ahLst/>
          <a:cxnLst/>
          <a:rect l="0" t="0" r="0" b="0"/>
          <a:pathLst>
            <a:path>
              <a:moveTo>
                <a:pt x="0" y="1499221"/>
              </a:moveTo>
              <a:lnTo>
                <a:pt x="773834" y="1499221"/>
              </a:lnTo>
              <a:lnTo>
                <a:pt x="773834" y="0"/>
              </a:lnTo>
              <a:lnTo>
                <a:pt x="15476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10251" y="1362031"/>
        <a:ext cx="107737" cy="107737"/>
      </dsp:txXfrm>
    </dsp:sp>
    <dsp:sp modelId="{EAEE658F-E1BC-4E60-B89E-02AC22C0FC74}">
      <dsp:nvSpPr>
        <dsp:cNvPr id="0" name=""/>
        <dsp:cNvSpPr/>
      </dsp:nvSpPr>
      <dsp:spPr>
        <a:xfrm>
          <a:off x="0" y="1687414"/>
          <a:ext cx="3024374" cy="95619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687414"/>
        <a:ext cx="3024374" cy="956195"/>
      </dsp:txXfrm>
    </dsp:sp>
    <dsp:sp modelId="{83A51BEA-AE32-4297-B43C-B25EA77A3020}">
      <dsp:nvSpPr>
        <dsp:cNvPr id="0" name=""/>
        <dsp:cNvSpPr/>
      </dsp:nvSpPr>
      <dsp:spPr>
        <a:xfrm>
          <a:off x="3537954" y="0"/>
          <a:ext cx="4715347" cy="133257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ტექნიკური დოკუმენტაციის დაზუსტება/შემსყიდველი ორგანიზაციის მიერ დამატებით ინფორმაციის მოძიება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537954" y="0"/>
        <a:ext cx="4715347" cy="1332579"/>
      </dsp:txXfrm>
    </dsp:sp>
    <dsp:sp modelId="{1A45B230-4B0D-42CA-8252-B46942371F15}">
      <dsp:nvSpPr>
        <dsp:cNvPr id="0" name=""/>
        <dsp:cNvSpPr/>
      </dsp:nvSpPr>
      <dsp:spPr>
        <a:xfrm>
          <a:off x="3524788" y="1498631"/>
          <a:ext cx="4750507" cy="148883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ტექნიკური დოკუმენტაციის არსებითი ცვლილება (მწარმოებელი</a:t>
          </a:r>
          <a:r>
            <a:rPr lang="en-GB" sz="2400" kern="1200" dirty="0" smtClean="0">
              <a:solidFill>
                <a:schemeClr val="tx1"/>
              </a:solidFill>
            </a:rPr>
            <a:t>/</a:t>
          </a:r>
          <a:r>
            <a:rPr lang="ka-GE" sz="2400" kern="1200" dirty="0" smtClean="0">
              <a:solidFill>
                <a:schemeClr val="tx1"/>
              </a:solidFill>
            </a:rPr>
            <a:t>მარკა/მოდელი...)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524788" y="1498631"/>
        <a:ext cx="4750507" cy="1488832"/>
      </dsp:txXfrm>
    </dsp:sp>
    <dsp:sp modelId="{E374FE98-87D7-412F-8BA6-F5EFDC86F421}">
      <dsp:nvSpPr>
        <dsp:cNvPr id="0" name=""/>
        <dsp:cNvSpPr/>
      </dsp:nvSpPr>
      <dsp:spPr>
        <a:xfrm>
          <a:off x="3515187" y="3151169"/>
          <a:ext cx="4810388" cy="125670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err="1" smtClean="0">
              <a:solidFill>
                <a:schemeClr val="tx1"/>
              </a:solidFill>
            </a:rPr>
            <a:t>ქვეკონტრაქტის</a:t>
          </a:r>
          <a:r>
            <a:rPr lang="ka-GE" sz="2400" kern="1200" dirty="0" smtClean="0">
              <a:solidFill>
                <a:schemeClr val="tx1"/>
              </a:solidFill>
            </a:rPr>
            <a:t> საფუძველზე შესრულებული სამუშაო</a:t>
          </a:r>
          <a:endParaRPr lang="en-US" sz="2400" kern="1200" dirty="0"/>
        </a:p>
      </dsp:txBody>
      <dsp:txXfrm>
        <a:off x="3515187" y="3151169"/>
        <a:ext cx="4810388" cy="12567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242376"/>
          <a:ext cx="1150602" cy="692746"/>
        </a:xfrm>
        <a:custGeom>
          <a:avLst/>
          <a:gdLst/>
          <a:ahLst/>
          <a:cxnLst/>
          <a:rect l="0" t="0" r="0" b="0"/>
          <a:pathLst>
            <a:path>
              <a:moveTo>
                <a:pt x="0" y="692746"/>
              </a:moveTo>
              <a:lnTo>
                <a:pt x="575301" y="692746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4762" y="1555173"/>
        <a:ext cx="67152" cy="6715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00208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smtClean="0">
              <a:solidFill>
                <a:schemeClr val="tx1"/>
              </a:solidFill>
              <a:latin typeface="+mn-lt"/>
            </a:rPr>
            <a:t>ნიმუშის შეფასება/აღწერა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00208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981035"/>
          <a:ext cx="5215701" cy="1271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ვადის გაგრძელება</a:t>
          </a:r>
          <a:endParaRPr lang="en-US" sz="2400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chemeClr val="tx1"/>
            </a:solidFill>
          </a:endParaRPr>
        </a:p>
      </dsp:txBody>
      <dsp:txXfrm>
        <a:off x="3418537" y="1981035"/>
        <a:ext cx="5215701" cy="12711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242376"/>
          <a:ext cx="1150602" cy="692746"/>
        </a:xfrm>
        <a:custGeom>
          <a:avLst/>
          <a:gdLst/>
          <a:ahLst/>
          <a:cxnLst/>
          <a:rect l="0" t="0" r="0" b="0"/>
          <a:pathLst>
            <a:path>
              <a:moveTo>
                <a:pt x="0" y="692746"/>
              </a:moveTo>
              <a:lnTo>
                <a:pt x="575301" y="692746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4762" y="1555173"/>
        <a:ext cx="67152" cy="6715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გამარჯვებული გამოვლენილია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00208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სარეგისტრაციო/უფლებრივი მონაცემები (თეთრი სია)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00208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981035"/>
          <a:ext cx="5215701" cy="1271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ბიუჯეტის წინაშე დავალიანება/არაღიარებული დავალიანება</a:t>
          </a:r>
          <a:endParaRPr lang="en-US" sz="2400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chemeClr val="tx1"/>
            </a:solidFill>
          </a:endParaRPr>
        </a:p>
      </dsp:txBody>
      <dsp:txXfrm>
        <a:off x="3418537" y="1981035"/>
        <a:ext cx="5215701" cy="12711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61531" y="2085810"/>
          <a:ext cx="630401" cy="1394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5200" y="0"/>
              </a:lnTo>
              <a:lnTo>
                <a:pt x="315200" y="1394201"/>
              </a:lnTo>
              <a:lnTo>
                <a:pt x="630401" y="13942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38479" y="2744659"/>
        <a:ext cx="76504" cy="76504"/>
      </dsp:txXfrm>
    </dsp:sp>
    <dsp:sp modelId="{F84DFB69-89EC-411C-A020-AA3E95D8711B}">
      <dsp:nvSpPr>
        <dsp:cNvPr id="0" name=""/>
        <dsp:cNvSpPr/>
      </dsp:nvSpPr>
      <dsp:spPr>
        <a:xfrm>
          <a:off x="2161531" y="2040090"/>
          <a:ext cx="6422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135" y="45720"/>
              </a:lnTo>
              <a:lnTo>
                <a:pt x="321135" y="100551"/>
              </a:lnTo>
              <a:lnTo>
                <a:pt x="642271" y="1005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66552" y="2069695"/>
        <a:ext cx="32230" cy="32230"/>
      </dsp:txXfrm>
    </dsp:sp>
    <dsp:sp modelId="{6B44F0F5-0554-40D6-BE65-FB6F349AF6E7}">
      <dsp:nvSpPr>
        <dsp:cNvPr id="0" name=""/>
        <dsp:cNvSpPr/>
      </dsp:nvSpPr>
      <dsp:spPr>
        <a:xfrm>
          <a:off x="2161531" y="786017"/>
          <a:ext cx="658550" cy="1299792"/>
        </a:xfrm>
        <a:custGeom>
          <a:avLst/>
          <a:gdLst/>
          <a:ahLst/>
          <a:cxnLst/>
          <a:rect l="0" t="0" r="0" b="0"/>
          <a:pathLst>
            <a:path>
              <a:moveTo>
                <a:pt x="0" y="1299792"/>
              </a:moveTo>
              <a:lnTo>
                <a:pt x="329275" y="1299792"/>
              </a:lnTo>
              <a:lnTo>
                <a:pt x="329275" y="0"/>
              </a:lnTo>
              <a:lnTo>
                <a:pt x="6585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54379" y="1399486"/>
        <a:ext cx="72855" cy="72855"/>
      </dsp:txXfrm>
    </dsp:sp>
    <dsp:sp modelId="{EAEE658F-E1BC-4E60-B89E-02AC22C0FC74}">
      <dsp:nvSpPr>
        <dsp:cNvPr id="0" name=""/>
        <dsp:cNvSpPr/>
      </dsp:nvSpPr>
      <dsp:spPr>
        <a:xfrm>
          <a:off x="0" y="1494683"/>
          <a:ext cx="3140809" cy="118225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494683"/>
        <a:ext cx="3140809" cy="1182253"/>
      </dsp:txXfrm>
    </dsp:sp>
    <dsp:sp modelId="{83A51BEA-AE32-4297-B43C-B25EA77A3020}">
      <dsp:nvSpPr>
        <dsp:cNvPr id="0" name=""/>
        <dsp:cNvSpPr/>
      </dsp:nvSpPr>
      <dsp:spPr>
        <a:xfrm>
          <a:off x="2820082" y="201631"/>
          <a:ext cx="5524069" cy="116877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უშედეგოდ დასრულებული ტენდერი/კონკურსი და გამარტივებული შესყიდვა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820082" y="201631"/>
        <a:ext cx="5524069" cy="1168773"/>
      </dsp:txXfrm>
    </dsp:sp>
    <dsp:sp modelId="{1A45B230-4B0D-42CA-8252-B46942371F15}">
      <dsp:nvSpPr>
        <dsp:cNvPr id="0" name=""/>
        <dsp:cNvSpPr/>
      </dsp:nvSpPr>
      <dsp:spPr>
        <a:xfrm>
          <a:off x="2803803" y="1582195"/>
          <a:ext cx="5621847" cy="111689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შავი სია/არარეგისტრირებული მიმწოდებელი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803803" y="1582195"/>
        <a:ext cx="5621847" cy="1116892"/>
      </dsp:txXfrm>
    </dsp:sp>
    <dsp:sp modelId="{E374FE98-87D7-412F-8BA6-F5EFDC86F421}">
      <dsp:nvSpPr>
        <dsp:cNvPr id="0" name=""/>
        <dsp:cNvSpPr/>
      </dsp:nvSpPr>
      <dsp:spPr>
        <a:xfrm>
          <a:off x="2791932" y="2901495"/>
          <a:ext cx="5613004" cy="115703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ანგარიშგება</a:t>
          </a:r>
          <a:r>
            <a:rPr lang="en-GB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791932" y="2901495"/>
        <a:ext cx="5613004" cy="1157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740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76361411"/>
              </p:ext>
            </p:extLst>
          </p:nvPr>
        </p:nvGraphicFramePr>
        <p:xfrm>
          <a:off x="1523999" y="1463041"/>
          <a:ext cx="9492343" cy="4269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4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75272863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25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12736401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98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38605740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291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92357721"/>
              </p:ext>
            </p:extLst>
          </p:nvPr>
        </p:nvGraphicFramePr>
        <p:xfrm>
          <a:off x="1222872" y="1463041"/>
          <a:ext cx="10455007" cy="4278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37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82497637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89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20790749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591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66693412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74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217854"/>
              </p:ext>
            </p:extLst>
          </p:nvPr>
        </p:nvGraphicFramePr>
        <p:xfrm>
          <a:off x="1222872" y="1463040"/>
          <a:ext cx="10455007" cy="4410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280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35583509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898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გასათვალისწინებელი საკითხები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9878247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25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167</Words>
  <Application>Microsoft Office PowerPoint</Application>
  <PresentationFormat>Widescreen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Sylfaen</vt:lpstr>
      <vt:lpstr>Office Theme</vt:lpstr>
      <vt:lpstr>PowerPoint Presentation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  <vt:lpstr>გასათვალისწინებელი საკითხები 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Konstantine Gugeshashvili</cp:lastModifiedBy>
  <cp:revision>125</cp:revision>
  <dcterms:created xsi:type="dcterms:W3CDTF">2015-09-14T11:09:32Z</dcterms:created>
  <dcterms:modified xsi:type="dcterms:W3CDTF">2026-09-04T12:01:03Z</dcterms:modified>
</cp:coreProperties>
</file>