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82" r:id="rId4"/>
    <p:sldId id="285" r:id="rId5"/>
    <p:sldId id="286" r:id="rId6"/>
    <p:sldId id="287" r:id="rId7"/>
    <p:sldId id="283" r:id="rId8"/>
    <p:sldId id="288" r:id="rId9"/>
    <p:sldId id="289" r:id="rId10"/>
    <p:sldId id="290" r:id="rId11"/>
    <p:sldId id="272" r:id="rId12"/>
    <p:sldId id="280" r:id="rId13"/>
    <p:sldId id="278" r:id="rId14"/>
    <p:sldId id="279" r:id="rId15"/>
    <p:sldId id="28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AB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დავების განხილვის             საბჭო</a:t>
          </a:r>
          <a:endParaRPr lang="en-US" sz="2400" dirty="0">
            <a:solidFill>
              <a:schemeClr val="tx1"/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05554CBB-3CFA-4C96-B31C-4CF4335F97F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ka-GE" sz="2400" dirty="0" smtClean="0">
            <a:solidFill>
              <a:srgbClr val="FF0000"/>
            </a:solidFill>
            <a:latin typeface="+mn-lt"/>
          </a:endParaRPr>
        </a:p>
        <a:p>
          <a:r>
            <a:rPr lang="ka-GE" sz="2400" dirty="0" smtClean="0">
              <a:solidFill>
                <a:schemeClr val="tx1"/>
              </a:solidFill>
              <a:latin typeface="+mn-lt"/>
            </a:rPr>
            <a:t>დავების განხილვის საბჭო </a:t>
          </a:r>
        </a:p>
        <a:p>
          <a:r>
            <a:rPr lang="ka-GE" sz="2400" dirty="0" smtClean="0">
              <a:solidFill>
                <a:schemeClr val="tx1"/>
              </a:solidFill>
              <a:latin typeface="+mn-lt"/>
            </a:rPr>
            <a:t>შეიქმნა 2010 წელს</a:t>
          </a:r>
          <a:endParaRPr lang="en-US" sz="2400" dirty="0" smtClean="0">
            <a:solidFill>
              <a:schemeClr val="tx1"/>
            </a:solidFill>
            <a:latin typeface="+mn-lt"/>
          </a:endParaRPr>
        </a:p>
        <a:p>
          <a:endParaRPr lang="en-US" sz="2400" dirty="0">
            <a:solidFill>
              <a:srgbClr val="FF0000"/>
            </a:solidFill>
            <a:latin typeface="+mn-lt"/>
          </a:endParaRPr>
        </a:p>
      </dgm:t>
    </dgm:pt>
    <dgm:pt modelId="{E32F1DC7-018C-4541-B5AB-9D42497FE8E1}" type="parTrans" cxnId="{B7464B85-827A-4D79-B87E-09159546FCB2}">
      <dgm:prSet custT="1"/>
      <dgm:spPr/>
      <dgm:t>
        <a:bodyPr/>
        <a:lstStyle/>
        <a:p>
          <a:endParaRPr lang="en-US" sz="2400"/>
        </a:p>
      </dgm:t>
    </dgm:pt>
    <dgm:pt modelId="{08792619-036C-4099-ADD6-E5850C9263FC}" type="sibTrans" cxnId="{B7464B85-827A-4D79-B87E-09159546FCB2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2010 წლიდან 2021 წლამდე სახელმწიფო შესყიდვების სააგენტოსთან არსებული</a:t>
          </a:r>
          <a:endParaRPr lang="en-US" sz="2400" dirty="0">
            <a:solidFill>
              <a:schemeClr val="tx1"/>
            </a:solidFill>
          </a:endParaRPr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43088B14-BB20-41B3-AFA3-215072ED40ED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2021 წლიდან კონკურენციის სააგენტოსთან არსებული</a:t>
          </a:r>
          <a:endParaRPr lang="en-US" sz="2400" dirty="0">
            <a:solidFill>
              <a:schemeClr val="tx1"/>
            </a:solidFill>
          </a:endParaRPr>
        </a:p>
      </dgm:t>
    </dgm:pt>
    <dgm:pt modelId="{C1CC1731-D9EC-43F2-B664-D5C572CE454B}" type="parTrans" cxnId="{E8734B2B-ACE1-4592-A4DB-F0306DBA2152}">
      <dgm:prSet custT="1"/>
      <dgm:spPr/>
      <dgm:t>
        <a:bodyPr/>
        <a:lstStyle/>
        <a:p>
          <a:endParaRPr lang="en-US" sz="2400"/>
        </a:p>
      </dgm:t>
    </dgm:pt>
    <dgm:pt modelId="{D6D53B8A-8841-4BF8-ABEC-015D38FFAFFF}" type="sibTrans" cxnId="{E8734B2B-ACE1-4592-A4DB-F0306DBA2152}">
      <dgm:prSet/>
      <dgm:spPr/>
      <dgm:t>
        <a:bodyPr/>
        <a:lstStyle/>
        <a:p>
          <a:endParaRPr lang="en-US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75858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6B44F0F5-0554-40D6-BE65-FB6F349AF6E7}" type="pres">
      <dgm:prSet presAssocID="{E32F1DC7-018C-4541-B5AB-9D42497FE8E1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6E5B6A17-7A17-4311-A6CB-302B2ABE2056}" type="pres">
      <dgm:prSet presAssocID="{E32F1DC7-018C-4541-B5AB-9D42497FE8E1}" presName="connTx" presStyleLbl="parChTrans1D2" presStyleIdx="0" presStyleCnt="3"/>
      <dgm:spPr/>
      <dgm:t>
        <a:bodyPr/>
        <a:lstStyle/>
        <a:p>
          <a:endParaRPr lang="en-US"/>
        </a:p>
      </dgm:t>
    </dgm:pt>
    <dgm:pt modelId="{9375010E-7031-4A21-A656-EAC5C14A16D4}" type="pres">
      <dgm:prSet presAssocID="{05554CBB-3CFA-4C96-B31C-4CF4335F97FF}" presName="root2" presStyleCnt="0"/>
      <dgm:spPr/>
    </dgm:pt>
    <dgm:pt modelId="{83A51BEA-AE32-4297-B43C-B25EA77A3020}" type="pres">
      <dgm:prSet presAssocID="{05554CBB-3CFA-4C96-B31C-4CF4335F97FF}" presName="LevelTwoTextNode" presStyleLbl="node2" presStyleIdx="0" presStyleCnt="3" custScaleX="212261" custScaleY="144359" custLinFactNeighborX="1060" custLinFactNeighborY="-11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77E377-AA57-4776-BFFE-239C66FA7E61}" type="pres">
      <dgm:prSet presAssocID="{05554CBB-3CFA-4C96-B31C-4CF4335F97FF}" presName="level3hierChild" presStyleCnt="0"/>
      <dgm:spPr/>
    </dgm:pt>
    <dgm:pt modelId="{F84DFB69-89EC-411C-A020-AA3E95D8711B}" type="pres">
      <dgm:prSet presAssocID="{7FFEE0B0-859A-4433-AC81-0FD08FD6AC42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1" presStyleCnt="3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1" presStyleCnt="3" custScaleX="211699" custScaleY="155389" custLinFactNeighborX="4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  <dgm:pt modelId="{FDA598A7-7187-46D6-9541-9D63586C05E2}" type="pres">
      <dgm:prSet presAssocID="{C1CC1731-D9EC-43F2-B664-D5C572CE454B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36D38626-315D-47F5-AFC3-D30C94659A2A}" type="pres">
      <dgm:prSet presAssocID="{C1CC1731-D9EC-43F2-B664-D5C572CE454B}" presName="connTx" presStyleLbl="parChTrans1D2" presStyleIdx="2" presStyleCnt="3"/>
      <dgm:spPr/>
      <dgm:t>
        <a:bodyPr/>
        <a:lstStyle/>
        <a:p>
          <a:endParaRPr lang="en-US"/>
        </a:p>
      </dgm:t>
    </dgm:pt>
    <dgm:pt modelId="{8C98C603-F84F-4814-AA52-2B9994512358}" type="pres">
      <dgm:prSet presAssocID="{43088B14-BB20-41B3-AFA3-215072ED40ED}" presName="root2" presStyleCnt="0"/>
      <dgm:spPr/>
    </dgm:pt>
    <dgm:pt modelId="{E374FE98-87D7-412F-8BA6-F5EFDC86F421}" type="pres">
      <dgm:prSet presAssocID="{43088B14-BB20-41B3-AFA3-215072ED40ED}" presName="LevelTwoTextNode" presStyleLbl="node2" presStyleIdx="2" presStyleCnt="3" custScaleX="211366" custScaleY="1500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966750-66BD-4842-91AD-C8B23D6827D0}" type="pres">
      <dgm:prSet presAssocID="{43088B14-BB20-41B3-AFA3-215072ED40ED}" presName="level3hierChild" presStyleCnt="0"/>
      <dgm:spPr/>
    </dgm:pt>
  </dgm:ptLst>
  <dgm:cxnLst>
    <dgm:cxn modelId="{E8734B2B-ACE1-4592-A4DB-F0306DBA2152}" srcId="{9F07A02B-7803-4C18-B4EE-6BCDCA8B8E9D}" destId="{43088B14-BB20-41B3-AFA3-215072ED40ED}" srcOrd="2" destOrd="0" parTransId="{C1CC1731-D9EC-43F2-B664-D5C572CE454B}" sibTransId="{D6D53B8A-8841-4BF8-ABEC-015D38FFAFFF}"/>
    <dgm:cxn modelId="{B7464B85-827A-4D79-B87E-09159546FCB2}" srcId="{9F07A02B-7803-4C18-B4EE-6BCDCA8B8E9D}" destId="{05554CBB-3CFA-4C96-B31C-4CF4335F97FF}" srcOrd="0" destOrd="0" parTransId="{E32F1DC7-018C-4541-B5AB-9D42497FE8E1}" sibTransId="{08792619-036C-4099-ADD6-E5850C9263FC}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1040A19C-D9B2-4BB7-A9D1-B043D8521BB2}" type="presOf" srcId="{C1CC1731-D9EC-43F2-B664-D5C572CE454B}" destId="{FDA598A7-7187-46D6-9541-9D63586C05E2}" srcOrd="0" destOrd="0" presId="urn:microsoft.com/office/officeart/2008/layout/HorizontalMultiLevelHierarchy"/>
    <dgm:cxn modelId="{9F42C87E-D428-450E-A1A0-806018FB8C80}" type="presOf" srcId="{E32F1DC7-018C-4541-B5AB-9D42497FE8E1}" destId="{6E5B6A17-7A17-4311-A6CB-302B2ABE2056}" srcOrd="1" destOrd="0" presId="urn:microsoft.com/office/officeart/2008/layout/HorizontalMultiLevelHierarchy"/>
    <dgm:cxn modelId="{54608483-D487-4ACF-91A8-23BCD7EC1405}" type="presOf" srcId="{9F07A02B-7803-4C18-B4EE-6BCDCA8B8E9D}" destId="{EAEE658F-E1BC-4E60-B89E-02AC22C0FC74}" srcOrd="0" destOrd="0" presId="urn:microsoft.com/office/officeart/2008/layout/HorizontalMultiLevelHierarchy"/>
    <dgm:cxn modelId="{0AC9930B-FABA-429F-93BF-FE3E256787ED}" type="presOf" srcId="{7FFEE0B0-859A-4433-AC81-0FD08FD6AC42}" destId="{F84DFB69-89EC-411C-A020-AA3E95D8711B}" srcOrd="0" destOrd="0" presId="urn:microsoft.com/office/officeart/2008/layout/HorizontalMultiLevelHierarchy"/>
    <dgm:cxn modelId="{EC00B213-25F9-4AF7-8D9B-52980A16B580}" type="presOf" srcId="{1BE01CC6-9C11-44E4-8A57-60FB2B7E3FBB}" destId="{1A45B230-4B0D-42CA-8252-B46942371F15}" srcOrd="0" destOrd="0" presId="urn:microsoft.com/office/officeart/2008/layout/HorizontalMultiLevelHierarchy"/>
    <dgm:cxn modelId="{8DF84D2F-0AC5-4FC7-BCA4-81C0D83CF973}" type="presOf" srcId="{7FFEE0B0-859A-4433-AC81-0FD08FD6AC42}" destId="{9DA95ABA-A186-4FDE-A0DE-6ABF261D6B14}" srcOrd="1" destOrd="0" presId="urn:microsoft.com/office/officeart/2008/layout/HorizontalMultiLevelHierarchy"/>
    <dgm:cxn modelId="{AFB60866-FFD3-4064-B5D0-B6A949DFDED0}" type="presOf" srcId="{43088B14-BB20-41B3-AFA3-215072ED40ED}" destId="{E374FE98-87D7-412F-8BA6-F5EFDC86F421}" srcOrd="0" destOrd="0" presId="urn:microsoft.com/office/officeart/2008/layout/HorizontalMultiLevelHierarchy"/>
    <dgm:cxn modelId="{7D60A955-A2DC-4F2D-9910-AB7098B5BAA7}" type="presOf" srcId="{05554CBB-3CFA-4C96-B31C-4CF4335F97FF}" destId="{83A51BEA-AE32-4297-B43C-B25EA77A3020}" srcOrd="0" destOrd="0" presId="urn:microsoft.com/office/officeart/2008/layout/HorizontalMultiLevelHierarchy"/>
    <dgm:cxn modelId="{704084FB-4232-49BF-A8E4-6B9EB0A7FD22}" type="presOf" srcId="{C1CC1731-D9EC-43F2-B664-D5C572CE454B}" destId="{36D38626-315D-47F5-AFC3-D30C94659A2A}" srcOrd="1" destOrd="0" presId="urn:microsoft.com/office/officeart/2008/layout/HorizontalMultiLevelHierarchy"/>
    <dgm:cxn modelId="{BD82CF99-ABBA-41A7-8E76-FCB02478FE67}" srcId="{9F07A02B-7803-4C18-B4EE-6BCDCA8B8E9D}" destId="{1BE01CC6-9C11-44E4-8A57-60FB2B7E3FBB}" srcOrd="1" destOrd="0" parTransId="{7FFEE0B0-859A-4433-AC81-0FD08FD6AC42}" sibTransId="{4341F6BE-4ACC-495F-A938-7E127DE7700F}"/>
    <dgm:cxn modelId="{A1E7466F-C000-4C2E-B568-500214437A70}" type="presOf" srcId="{CAF436B0-FFC4-4E03-A43A-7AB0CB746352}" destId="{6151B1E8-F656-42D6-8750-616DA3CFC0E7}" srcOrd="0" destOrd="0" presId="urn:microsoft.com/office/officeart/2008/layout/HorizontalMultiLevelHierarchy"/>
    <dgm:cxn modelId="{8AA4B74F-91F5-428D-8435-65413CDBD54A}" type="presOf" srcId="{E32F1DC7-018C-4541-B5AB-9D42497FE8E1}" destId="{6B44F0F5-0554-40D6-BE65-FB6F349AF6E7}" srcOrd="0" destOrd="0" presId="urn:microsoft.com/office/officeart/2008/layout/HorizontalMultiLevelHierarchy"/>
    <dgm:cxn modelId="{F58068DB-CC2B-44D7-B7B1-678FD33B307A}" type="presParOf" srcId="{6151B1E8-F656-42D6-8750-616DA3CFC0E7}" destId="{F4BF3BA5-5E45-4822-A35B-D8FAEF022721}" srcOrd="0" destOrd="0" presId="urn:microsoft.com/office/officeart/2008/layout/HorizontalMultiLevelHierarchy"/>
    <dgm:cxn modelId="{ACC52693-2FAA-452D-8298-D1B799AEC434}" type="presParOf" srcId="{F4BF3BA5-5E45-4822-A35B-D8FAEF022721}" destId="{EAEE658F-E1BC-4E60-B89E-02AC22C0FC74}" srcOrd="0" destOrd="0" presId="urn:microsoft.com/office/officeart/2008/layout/HorizontalMultiLevelHierarchy"/>
    <dgm:cxn modelId="{73CFDCA3-B0E0-44DD-84CB-B6A92299BB28}" type="presParOf" srcId="{F4BF3BA5-5E45-4822-A35B-D8FAEF022721}" destId="{66157383-749F-4967-AA17-77BCF82D050D}" srcOrd="1" destOrd="0" presId="urn:microsoft.com/office/officeart/2008/layout/HorizontalMultiLevelHierarchy"/>
    <dgm:cxn modelId="{0469C0EE-D583-4B3A-B713-FDE7F865EC6E}" type="presParOf" srcId="{66157383-749F-4967-AA17-77BCF82D050D}" destId="{6B44F0F5-0554-40D6-BE65-FB6F349AF6E7}" srcOrd="0" destOrd="0" presId="urn:microsoft.com/office/officeart/2008/layout/HorizontalMultiLevelHierarchy"/>
    <dgm:cxn modelId="{1E312B13-F211-4561-AE20-2D6027FE469F}" type="presParOf" srcId="{6B44F0F5-0554-40D6-BE65-FB6F349AF6E7}" destId="{6E5B6A17-7A17-4311-A6CB-302B2ABE2056}" srcOrd="0" destOrd="0" presId="urn:microsoft.com/office/officeart/2008/layout/HorizontalMultiLevelHierarchy"/>
    <dgm:cxn modelId="{EFE98945-78F0-468C-BA0C-07D4A2ABFFA7}" type="presParOf" srcId="{66157383-749F-4967-AA17-77BCF82D050D}" destId="{9375010E-7031-4A21-A656-EAC5C14A16D4}" srcOrd="1" destOrd="0" presId="urn:microsoft.com/office/officeart/2008/layout/HorizontalMultiLevelHierarchy"/>
    <dgm:cxn modelId="{D9ED9DCF-07D6-475F-A5CE-547900C6527A}" type="presParOf" srcId="{9375010E-7031-4A21-A656-EAC5C14A16D4}" destId="{83A51BEA-AE32-4297-B43C-B25EA77A3020}" srcOrd="0" destOrd="0" presId="urn:microsoft.com/office/officeart/2008/layout/HorizontalMultiLevelHierarchy"/>
    <dgm:cxn modelId="{7D4F67DA-9D79-4B96-B57B-8CFD38157755}" type="presParOf" srcId="{9375010E-7031-4A21-A656-EAC5C14A16D4}" destId="{1B77E377-AA57-4776-BFFE-239C66FA7E61}" srcOrd="1" destOrd="0" presId="urn:microsoft.com/office/officeart/2008/layout/HorizontalMultiLevelHierarchy"/>
    <dgm:cxn modelId="{295E343E-4588-40E2-B06E-31002A6759E3}" type="presParOf" srcId="{66157383-749F-4967-AA17-77BCF82D050D}" destId="{F84DFB69-89EC-411C-A020-AA3E95D8711B}" srcOrd="2" destOrd="0" presId="urn:microsoft.com/office/officeart/2008/layout/HorizontalMultiLevelHierarchy"/>
    <dgm:cxn modelId="{33854753-7C99-4B73-9799-0CCC1E97BDD3}" type="presParOf" srcId="{F84DFB69-89EC-411C-A020-AA3E95D8711B}" destId="{9DA95ABA-A186-4FDE-A0DE-6ABF261D6B14}" srcOrd="0" destOrd="0" presId="urn:microsoft.com/office/officeart/2008/layout/HorizontalMultiLevelHierarchy"/>
    <dgm:cxn modelId="{09492819-6A60-4D0E-9CCD-9A6E55E367D6}" type="presParOf" srcId="{66157383-749F-4967-AA17-77BCF82D050D}" destId="{4ABF9CE9-D820-43D1-BCF5-31A0B601CD53}" srcOrd="3" destOrd="0" presId="urn:microsoft.com/office/officeart/2008/layout/HorizontalMultiLevelHierarchy"/>
    <dgm:cxn modelId="{3AD2A4B2-3C9F-4D62-A53C-8076EE1A969B}" type="presParOf" srcId="{4ABF9CE9-D820-43D1-BCF5-31A0B601CD53}" destId="{1A45B230-4B0D-42CA-8252-B46942371F15}" srcOrd="0" destOrd="0" presId="urn:microsoft.com/office/officeart/2008/layout/HorizontalMultiLevelHierarchy"/>
    <dgm:cxn modelId="{411D6F88-677F-47CD-B020-5B0C7C6341BA}" type="presParOf" srcId="{4ABF9CE9-D820-43D1-BCF5-31A0B601CD53}" destId="{C87B47C2-84D3-4206-97B0-BCF0330D0BE9}" srcOrd="1" destOrd="0" presId="urn:microsoft.com/office/officeart/2008/layout/HorizontalMultiLevelHierarchy"/>
    <dgm:cxn modelId="{B2CD5886-B335-43E0-823E-FF44C3BDECEF}" type="presParOf" srcId="{66157383-749F-4967-AA17-77BCF82D050D}" destId="{FDA598A7-7187-46D6-9541-9D63586C05E2}" srcOrd="4" destOrd="0" presId="urn:microsoft.com/office/officeart/2008/layout/HorizontalMultiLevelHierarchy"/>
    <dgm:cxn modelId="{B6E22F29-9FE3-4C8A-867F-19871ECA215F}" type="presParOf" srcId="{FDA598A7-7187-46D6-9541-9D63586C05E2}" destId="{36D38626-315D-47F5-AFC3-D30C94659A2A}" srcOrd="0" destOrd="0" presId="urn:microsoft.com/office/officeart/2008/layout/HorizontalMultiLevelHierarchy"/>
    <dgm:cxn modelId="{EF63C7C2-4DE7-4DAF-B443-40B8E590DE89}" type="presParOf" srcId="{66157383-749F-4967-AA17-77BCF82D050D}" destId="{8C98C603-F84F-4814-AA52-2B9994512358}" srcOrd="5" destOrd="0" presId="urn:microsoft.com/office/officeart/2008/layout/HorizontalMultiLevelHierarchy"/>
    <dgm:cxn modelId="{E8DB67DC-BD81-47A7-9DA2-AF8AF81C1C35}" type="presParOf" srcId="{8C98C603-F84F-4814-AA52-2B9994512358}" destId="{E374FE98-87D7-412F-8BA6-F5EFDC86F421}" srcOrd="0" destOrd="0" presId="urn:microsoft.com/office/officeart/2008/layout/HorizontalMultiLevelHierarchy"/>
    <dgm:cxn modelId="{E789A9B1-2909-44DF-BF30-EBFE3DC147D6}" type="presParOf" srcId="{8C98C603-F84F-4814-AA52-2B9994512358}" destId="{9A966750-66BD-4842-91AD-C8B23D6827D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სატენდერო პირობები</a:t>
          </a:r>
          <a:endParaRPr lang="en-US" sz="2400" dirty="0">
            <a:solidFill>
              <a:schemeClr val="tx1"/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05554CBB-3CFA-4C96-B31C-4CF4335F97F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გამოცდილება/ბრუნვა</a:t>
          </a:r>
          <a:endParaRPr lang="en-US" sz="2400" dirty="0">
            <a:solidFill>
              <a:schemeClr val="tx1"/>
            </a:solidFill>
          </a:endParaRPr>
        </a:p>
      </dgm:t>
    </dgm:pt>
    <dgm:pt modelId="{E32F1DC7-018C-4541-B5AB-9D42497FE8E1}" type="parTrans" cxnId="{B7464B85-827A-4D79-B87E-09159546FCB2}">
      <dgm:prSet custT="1"/>
      <dgm:spPr/>
      <dgm:t>
        <a:bodyPr/>
        <a:lstStyle/>
        <a:p>
          <a:endParaRPr lang="en-US" sz="2400"/>
        </a:p>
      </dgm:t>
    </dgm:pt>
    <dgm:pt modelId="{08792619-036C-4099-ADD6-E5850C9263FC}" type="sibTrans" cxnId="{B7464B85-827A-4D79-B87E-09159546FCB2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შესყიდვის ობიექტის აღწერილობა</a:t>
          </a:r>
          <a:endParaRPr lang="en-US" sz="2400" dirty="0">
            <a:solidFill>
              <a:schemeClr val="tx1"/>
            </a:solidFill>
          </a:endParaRPr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87754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6B44F0F5-0554-40D6-BE65-FB6F349AF6E7}" type="pres">
      <dgm:prSet presAssocID="{E32F1DC7-018C-4541-B5AB-9D42497FE8E1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6E5B6A17-7A17-4311-A6CB-302B2ABE2056}" type="pres">
      <dgm:prSet presAssocID="{E32F1DC7-018C-4541-B5AB-9D42497FE8E1}" presName="connTx" presStyleLbl="parChTrans1D2" presStyleIdx="0" presStyleCnt="2"/>
      <dgm:spPr/>
      <dgm:t>
        <a:bodyPr/>
        <a:lstStyle/>
        <a:p>
          <a:endParaRPr lang="en-US"/>
        </a:p>
      </dgm:t>
    </dgm:pt>
    <dgm:pt modelId="{9375010E-7031-4A21-A656-EAC5C14A16D4}" type="pres">
      <dgm:prSet presAssocID="{05554CBB-3CFA-4C96-B31C-4CF4335F97FF}" presName="root2" presStyleCnt="0"/>
      <dgm:spPr/>
    </dgm:pt>
    <dgm:pt modelId="{83A51BEA-AE32-4297-B43C-B25EA77A3020}" type="pres">
      <dgm:prSet presAssocID="{05554CBB-3CFA-4C96-B31C-4CF4335F97FF}" presName="LevelTwoTextNode" presStyleLbl="node2" presStyleIdx="0" presStyleCnt="2" custScaleX="183975" custScaleY="1813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77E377-AA57-4776-BFFE-239C66FA7E61}" type="pres">
      <dgm:prSet presAssocID="{05554CBB-3CFA-4C96-B31C-4CF4335F97FF}" presName="level3hierChild" presStyleCnt="0"/>
      <dgm:spPr/>
    </dgm:pt>
    <dgm:pt modelId="{F84DFB69-89EC-411C-A020-AA3E95D8711B}" type="pres">
      <dgm:prSet presAssocID="{7FFEE0B0-859A-4433-AC81-0FD08FD6AC42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1" presStyleCnt="2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1" presStyleCnt="2" custScaleX="185763" custScaleY="17040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</dgm:ptLst>
  <dgm:cxnLst>
    <dgm:cxn modelId="{8B771555-B855-498F-88A4-3CE260C127E7}" type="presOf" srcId="{E32F1DC7-018C-4541-B5AB-9D42497FE8E1}" destId="{6E5B6A17-7A17-4311-A6CB-302B2ABE2056}" srcOrd="1" destOrd="0" presId="urn:microsoft.com/office/officeart/2008/layout/HorizontalMultiLevelHierarchy"/>
    <dgm:cxn modelId="{36B56082-9F59-4BDE-A0FD-07FD192F5FA3}" type="presOf" srcId="{7FFEE0B0-859A-4433-AC81-0FD08FD6AC42}" destId="{F84DFB69-89EC-411C-A020-AA3E95D8711B}" srcOrd="0" destOrd="0" presId="urn:microsoft.com/office/officeart/2008/layout/HorizontalMultiLevelHierarchy"/>
    <dgm:cxn modelId="{E368BEF7-76E8-46A6-806C-A6C809E68573}" type="presOf" srcId="{1BE01CC6-9C11-44E4-8A57-60FB2B7E3FBB}" destId="{1A45B230-4B0D-42CA-8252-B46942371F15}" srcOrd="0" destOrd="0" presId="urn:microsoft.com/office/officeart/2008/layout/HorizontalMultiLevelHierarchy"/>
    <dgm:cxn modelId="{898F4D33-7261-43FA-B35D-B91405259441}" type="presOf" srcId="{CAF436B0-FFC4-4E03-A43A-7AB0CB746352}" destId="{6151B1E8-F656-42D6-8750-616DA3CFC0E7}" srcOrd="0" destOrd="0" presId="urn:microsoft.com/office/officeart/2008/layout/HorizontalMultiLevelHierarchy"/>
    <dgm:cxn modelId="{4D561E72-20CA-4ADB-8824-63D03FB50502}" type="presOf" srcId="{05554CBB-3CFA-4C96-B31C-4CF4335F97FF}" destId="{83A51BEA-AE32-4297-B43C-B25EA77A3020}" srcOrd="0" destOrd="0" presId="urn:microsoft.com/office/officeart/2008/layout/HorizontalMultiLevelHierarchy"/>
    <dgm:cxn modelId="{C9834A1A-95B2-4DD0-B137-30651D574455}" type="presOf" srcId="{9F07A02B-7803-4C18-B4EE-6BCDCA8B8E9D}" destId="{EAEE658F-E1BC-4E60-B89E-02AC22C0FC74}" srcOrd="0" destOrd="0" presId="urn:microsoft.com/office/officeart/2008/layout/HorizontalMultiLevelHierarchy"/>
    <dgm:cxn modelId="{B7464B85-827A-4D79-B87E-09159546FCB2}" srcId="{9F07A02B-7803-4C18-B4EE-6BCDCA8B8E9D}" destId="{05554CBB-3CFA-4C96-B31C-4CF4335F97FF}" srcOrd="0" destOrd="0" parTransId="{E32F1DC7-018C-4541-B5AB-9D42497FE8E1}" sibTransId="{08792619-036C-4099-ADD6-E5850C9263FC}"/>
    <dgm:cxn modelId="{C2F7A8AA-9D89-4E48-83AF-4BE81F4D97EE}" type="presOf" srcId="{7FFEE0B0-859A-4433-AC81-0FD08FD6AC42}" destId="{9DA95ABA-A186-4FDE-A0DE-6ABF261D6B14}" srcOrd="1" destOrd="0" presId="urn:microsoft.com/office/officeart/2008/layout/HorizontalMultiLevelHierarchy"/>
    <dgm:cxn modelId="{BD82CF99-ABBA-41A7-8E76-FCB02478FE67}" srcId="{9F07A02B-7803-4C18-B4EE-6BCDCA8B8E9D}" destId="{1BE01CC6-9C11-44E4-8A57-60FB2B7E3FBB}" srcOrd="1" destOrd="0" parTransId="{7FFEE0B0-859A-4433-AC81-0FD08FD6AC42}" sibTransId="{4341F6BE-4ACC-495F-A938-7E127DE7700F}"/>
    <dgm:cxn modelId="{84C58003-2256-479F-B38A-96535A42629A}" type="presOf" srcId="{E32F1DC7-018C-4541-B5AB-9D42497FE8E1}" destId="{6B44F0F5-0554-40D6-BE65-FB6F349AF6E7}" srcOrd="0" destOrd="0" presId="urn:microsoft.com/office/officeart/2008/layout/HorizontalMultiLevelHierarchy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5E2C608A-0CBC-47D8-84B4-6A48D4B3683F}" type="presParOf" srcId="{6151B1E8-F656-42D6-8750-616DA3CFC0E7}" destId="{F4BF3BA5-5E45-4822-A35B-D8FAEF022721}" srcOrd="0" destOrd="0" presId="urn:microsoft.com/office/officeart/2008/layout/HorizontalMultiLevelHierarchy"/>
    <dgm:cxn modelId="{C871F95B-0405-4E47-BD04-8454DA0E9904}" type="presParOf" srcId="{F4BF3BA5-5E45-4822-A35B-D8FAEF022721}" destId="{EAEE658F-E1BC-4E60-B89E-02AC22C0FC74}" srcOrd="0" destOrd="0" presId="urn:microsoft.com/office/officeart/2008/layout/HorizontalMultiLevelHierarchy"/>
    <dgm:cxn modelId="{8C9FEF6E-8FE3-4E00-8C7B-E661DEC8DC08}" type="presParOf" srcId="{F4BF3BA5-5E45-4822-A35B-D8FAEF022721}" destId="{66157383-749F-4967-AA17-77BCF82D050D}" srcOrd="1" destOrd="0" presId="urn:microsoft.com/office/officeart/2008/layout/HorizontalMultiLevelHierarchy"/>
    <dgm:cxn modelId="{EAA113B5-DB06-4F3E-BA0F-87A93FC4C20E}" type="presParOf" srcId="{66157383-749F-4967-AA17-77BCF82D050D}" destId="{6B44F0F5-0554-40D6-BE65-FB6F349AF6E7}" srcOrd="0" destOrd="0" presId="urn:microsoft.com/office/officeart/2008/layout/HorizontalMultiLevelHierarchy"/>
    <dgm:cxn modelId="{BF847130-3A5A-45E5-A944-5D2D4992EF25}" type="presParOf" srcId="{6B44F0F5-0554-40D6-BE65-FB6F349AF6E7}" destId="{6E5B6A17-7A17-4311-A6CB-302B2ABE2056}" srcOrd="0" destOrd="0" presId="urn:microsoft.com/office/officeart/2008/layout/HorizontalMultiLevelHierarchy"/>
    <dgm:cxn modelId="{C05534F7-711D-4A4E-BE73-DC3FF58365D0}" type="presParOf" srcId="{66157383-749F-4967-AA17-77BCF82D050D}" destId="{9375010E-7031-4A21-A656-EAC5C14A16D4}" srcOrd="1" destOrd="0" presId="urn:microsoft.com/office/officeart/2008/layout/HorizontalMultiLevelHierarchy"/>
    <dgm:cxn modelId="{7674F598-4EC1-49FE-A761-16A6DB40D5C7}" type="presParOf" srcId="{9375010E-7031-4A21-A656-EAC5C14A16D4}" destId="{83A51BEA-AE32-4297-B43C-B25EA77A3020}" srcOrd="0" destOrd="0" presId="urn:microsoft.com/office/officeart/2008/layout/HorizontalMultiLevelHierarchy"/>
    <dgm:cxn modelId="{65AF2E8B-602C-402B-99D2-FFFAD35E7CB9}" type="presParOf" srcId="{9375010E-7031-4A21-A656-EAC5C14A16D4}" destId="{1B77E377-AA57-4776-BFFE-239C66FA7E61}" srcOrd="1" destOrd="0" presId="urn:microsoft.com/office/officeart/2008/layout/HorizontalMultiLevelHierarchy"/>
    <dgm:cxn modelId="{AA65546D-BC43-43B6-B005-ECDDF451B1D2}" type="presParOf" srcId="{66157383-749F-4967-AA17-77BCF82D050D}" destId="{F84DFB69-89EC-411C-A020-AA3E95D8711B}" srcOrd="2" destOrd="0" presId="urn:microsoft.com/office/officeart/2008/layout/HorizontalMultiLevelHierarchy"/>
    <dgm:cxn modelId="{0C09FDCA-5F9B-4544-98D6-BB1D88A56109}" type="presParOf" srcId="{F84DFB69-89EC-411C-A020-AA3E95D8711B}" destId="{9DA95ABA-A186-4FDE-A0DE-6ABF261D6B14}" srcOrd="0" destOrd="0" presId="urn:microsoft.com/office/officeart/2008/layout/HorizontalMultiLevelHierarchy"/>
    <dgm:cxn modelId="{D6017AA9-1B07-4334-84D8-77CFB72AE583}" type="presParOf" srcId="{66157383-749F-4967-AA17-77BCF82D050D}" destId="{4ABF9CE9-D820-43D1-BCF5-31A0B601CD53}" srcOrd="3" destOrd="0" presId="urn:microsoft.com/office/officeart/2008/layout/HorizontalMultiLevelHierarchy"/>
    <dgm:cxn modelId="{D9B5253E-2D73-4FA1-B3BD-80D7B3663E90}" type="presParOf" srcId="{4ABF9CE9-D820-43D1-BCF5-31A0B601CD53}" destId="{1A45B230-4B0D-42CA-8252-B46942371F15}" srcOrd="0" destOrd="0" presId="urn:microsoft.com/office/officeart/2008/layout/HorizontalMultiLevelHierarchy"/>
    <dgm:cxn modelId="{3F446A54-3A45-4366-A8C8-4F4EDB09D035}" type="presParOf" srcId="{4ABF9CE9-D820-43D1-BCF5-31A0B601CD53}" destId="{C87B47C2-84D3-4206-97B0-BCF0330D0BE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შერჩევა/შეფასება</a:t>
          </a:r>
          <a:endParaRPr lang="en-US" sz="2400" dirty="0">
            <a:solidFill>
              <a:schemeClr val="tx1"/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05554CBB-3CFA-4C96-B31C-4CF4335F97F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  <a:latin typeface="+mn-lt"/>
            </a:rPr>
            <a:t>ხარჯთაღრიცხვის განფასება</a:t>
          </a:r>
          <a:endParaRPr lang="en-US" sz="2400" dirty="0">
            <a:solidFill>
              <a:schemeClr val="tx1"/>
            </a:solidFill>
            <a:latin typeface="+mn-lt"/>
          </a:endParaRPr>
        </a:p>
      </dgm:t>
    </dgm:pt>
    <dgm:pt modelId="{E32F1DC7-018C-4541-B5AB-9D42497FE8E1}" type="parTrans" cxnId="{B7464B85-827A-4D79-B87E-09159546FCB2}">
      <dgm:prSet custT="1"/>
      <dgm:spPr/>
      <dgm:t>
        <a:bodyPr/>
        <a:lstStyle/>
        <a:p>
          <a:endParaRPr lang="en-US" sz="2400"/>
        </a:p>
      </dgm:t>
    </dgm:pt>
    <dgm:pt modelId="{08792619-036C-4099-ADD6-E5850C9263FC}" type="sibTrans" cxnId="{B7464B85-827A-4D79-B87E-09159546FCB2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ტექნიკური დოკუმენტაციის არსებითი ცვლილება (მწარმოებელი, მოდელი)</a:t>
          </a:r>
          <a:endParaRPr lang="en-US" sz="2400" dirty="0">
            <a:solidFill>
              <a:schemeClr val="tx1"/>
            </a:solidFill>
          </a:endParaRPr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43088B14-BB20-41B3-AFA3-215072ED40ED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ქვეკონტრაქტის საფუძველზე შესრულებული სამუშაო</a:t>
          </a:r>
          <a:endParaRPr lang="en-US" sz="2400" dirty="0"/>
        </a:p>
      </dgm:t>
    </dgm:pt>
    <dgm:pt modelId="{C1CC1731-D9EC-43F2-B664-D5C572CE454B}" type="parTrans" cxnId="{E8734B2B-ACE1-4592-A4DB-F0306DBA2152}">
      <dgm:prSet custT="1"/>
      <dgm:spPr/>
      <dgm:t>
        <a:bodyPr/>
        <a:lstStyle/>
        <a:p>
          <a:endParaRPr lang="en-US" sz="2400"/>
        </a:p>
      </dgm:t>
    </dgm:pt>
    <dgm:pt modelId="{D6D53B8A-8841-4BF8-ABEC-015D38FFAFFF}" type="sibTrans" cxnId="{E8734B2B-ACE1-4592-A4DB-F0306DBA2152}">
      <dgm:prSet/>
      <dgm:spPr/>
      <dgm:t>
        <a:bodyPr/>
        <a:lstStyle/>
        <a:p>
          <a:endParaRPr lang="en-US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87754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6B44F0F5-0554-40D6-BE65-FB6F349AF6E7}" type="pres">
      <dgm:prSet presAssocID="{E32F1DC7-018C-4541-B5AB-9D42497FE8E1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6E5B6A17-7A17-4311-A6CB-302B2ABE2056}" type="pres">
      <dgm:prSet presAssocID="{E32F1DC7-018C-4541-B5AB-9D42497FE8E1}" presName="connTx" presStyleLbl="parChTrans1D2" presStyleIdx="0" presStyleCnt="3"/>
      <dgm:spPr/>
      <dgm:t>
        <a:bodyPr/>
        <a:lstStyle/>
        <a:p>
          <a:endParaRPr lang="en-US"/>
        </a:p>
      </dgm:t>
    </dgm:pt>
    <dgm:pt modelId="{9375010E-7031-4A21-A656-EAC5C14A16D4}" type="pres">
      <dgm:prSet presAssocID="{05554CBB-3CFA-4C96-B31C-4CF4335F97FF}" presName="root2" presStyleCnt="0"/>
      <dgm:spPr/>
    </dgm:pt>
    <dgm:pt modelId="{83A51BEA-AE32-4297-B43C-B25EA77A3020}" type="pres">
      <dgm:prSet presAssocID="{05554CBB-3CFA-4C96-B31C-4CF4335F97FF}" presName="LevelTwoTextNode" presStyleLbl="node2" presStyleIdx="0" presStyleCnt="3" custScaleX="212261" custScaleY="144359" custLinFactNeighborX="1060" custLinFactNeighborY="-11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77E377-AA57-4776-BFFE-239C66FA7E61}" type="pres">
      <dgm:prSet presAssocID="{05554CBB-3CFA-4C96-B31C-4CF4335F97FF}" presName="level3hierChild" presStyleCnt="0"/>
      <dgm:spPr/>
    </dgm:pt>
    <dgm:pt modelId="{F84DFB69-89EC-411C-A020-AA3E95D8711B}" type="pres">
      <dgm:prSet presAssocID="{7FFEE0B0-859A-4433-AC81-0FD08FD6AC42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1" presStyleCnt="3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1" presStyleCnt="3" custScaleX="211699" custScaleY="137951" custLinFactNeighborX="4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  <dgm:pt modelId="{FDA598A7-7187-46D6-9541-9D63586C05E2}" type="pres">
      <dgm:prSet presAssocID="{C1CC1731-D9EC-43F2-B664-D5C572CE454B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36D38626-315D-47F5-AFC3-D30C94659A2A}" type="pres">
      <dgm:prSet presAssocID="{C1CC1731-D9EC-43F2-B664-D5C572CE454B}" presName="connTx" presStyleLbl="parChTrans1D2" presStyleIdx="2" presStyleCnt="3"/>
      <dgm:spPr/>
      <dgm:t>
        <a:bodyPr/>
        <a:lstStyle/>
        <a:p>
          <a:endParaRPr lang="en-US"/>
        </a:p>
      </dgm:t>
    </dgm:pt>
    <dgm:pt modelId="{8C98C603-F84F-4814-AA52-2B9994512358}" type="pres">
      <dgm:prSet presAssocID="{43088B14-BB20-41B3-AFA3-215072ED40ED}" presName="root2" presStyleCnt="0"/>
      <dgm:spPr/>
    </dgm:pt>
    <dgm:pt modelId="{E374FE98-87D7-412F-8BA6-F5EFDC86F421}" type="pres">
      <dgm:prSet presAssocID="{43088B14-BB20-41B3-AFA3-215072ED40ED}" presName="LevelTwoTextNode" presStyleLbl="node2" presStyleIdx="2" presStyleCnt="3" custScaleX="211366" custScaleY="1500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966750-66BD-4842-91AD-C8B23D6827D0}" type="pres">
      <dgm:prSet presAssocID="{43088B14-BB20-41B3-AFA3-215072ED40ED}" presName="level3hierChild" presStyleCnt="0"/>
      <dgm:spPr/>
    </dgm:pt>
  </dgm:ptLst>
  <dgm:cxnLst>
    <dgm:cxn modelId="{40616E57-3FEF-4A77-B71A-40FB9FB43546}" type="presOf" srcId="{C1CC1731-D9EC-43F2-B664-D5C572CE454B}" destId="{36D38626-315D-47F5-AFC3-D30C94659A2A}" srcOrd="1" destOrd="0" presId="urn:microsoft.com/office/officeart/2008/layout/HorizontalMultiLevelHierarchy"/>
    <dgm:cxn modelId="{E8734B2B-ACE1-4592-A4DB-F0306DBA2152}" srcId="{9F07A02B-7803-4C18-B4EE-6BCDCA8B8E9D}" destId="{43088B14-BB20-41B3-AFA3-215072ED40ED}" srcOrd="2" destOrd="0" parTransId="{C1CC1731-D9EC-43F2-B664-D5C572CE454B}" sibTransId="{D6D53B8A-8841-4BF8-ABEC-015D38FFAFFF}"/>
    <dgm:cxn modelId="{B7464B85-827A-4D79-B87E-09159546FCB2}" srcId="{9F07A02B-7803-4C18-B4EE-6BCDCA8B8E9D}" destId="{05554CBB-3CFA-4C96-B31C-4CF4335F97FF}" srcOrd="0" destOrd="0" parTransId="{E32F1DC7-018C-4541-B5AB-9D42497FE8E1}" sibTransId="{08792619-036C-4099-ADD6-E5850C9263FC}"/>
    <dgm:cxn modelId="{2AC2EBA2-98F2-48C6-BEE2-49CCB70BDDB2}" type="presOf" srcId="{1BE01CC6-9C11-44E4-8A57-60FB2B7E3FBB}" destId="{1A45B230-4B0D-42CA-8252-B46942371F15}" srcOrd="0" destOrd="0" presId="urn:microsoft.com/office/officeart/2008/layout/HorizontalMultiLevelHierarchy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4E0D3C0A-0AE1-48FA-B51D-6A50271012B2}" type="presOf" srcId="{43088B14-BB20-41B3-AFA3-215072ED40ED}" destId="{E374FE98-87D7-412F-8BA6-F5EFDC86F421}" srcOrd="0" destOrd="0" presId="urn:microsoft.com/office/officeart/2008/layout/HorizontalMultiLevelHierarchy"/>
    <dgm:cxn modelId="{BB5301E4-ADE5-4262-9A4C-CAB3F00561B9}" type="presOf" srcId="{7FFEE0B0-859A-4433-AC81-0FD08FD6AC42}" destId="{F84DFB69-89EC-411C-A020-AA3E95D8711B}" srcOrd="0" destOrd="0" presId="urn:microsoft.com/office/officeart/2008/layout/HorizontalMultiLevelHierarchy"/>
    <dgm:cxn modelId="{D000E71F-F303-479F-B2A6-D5A6CAE1EAA0}" type="presOf" srcId="{7FFEE0B0-859A-4433-AC81-0FD08FD6AC42}" destId="{9DA95ABA-A186-4FDE-A0DE-6ABF261D6B14}" srcOrd="1" destOrd="0" presId="urn:microsoft.com/office/officeart/2008/layout/HorizontalMultiLevelHierarchy"/>
    <dgm:cxn modelId="{76FE3DC1-6C53-439D-B8C1-22C1A3EFF308}" type="presOf" srcId="{9F07A02B-7803-4C18-B4EE-6BCDCA8B8E9D}" destId="{EAEE658F-E1BC-4E60-B89E-02AC22C0FC74}" srcOrd="0" destOrd="0" presId="urn:microsoft.com/office/officeart/2008/layout/HorizontalMultiLevelHierarchy"/>
    <dgm:cxn modelId="{DE13E749-F234-401D-AC56-A70887E6825E}" type="presOf" srcId="{E32F1DC7-018C-4541-B5AB-9D42497FE8E1}" destId="{6B44F0F5-0554-40D6-BE65-FB6F349AF6E7}" srcOrd="0" destOrd="0" presId="urn:microsoft.com/office/officeart/2008/layout/HorizontalMultiLevelHierarchy"/>
    <dgm:cxn modelId="{DFA27FD5-8FBF-4E9E-A48D-65F001841301}" type="presOf" srcId="{C1CC1731-D9EC-43F2-B664-D5C572CE454B}" destId="{FDA598A7-7187-46D6-9541-9D63586C05E2}" srcOrd="0" destOrd="0" presId="urn:microsoft.com/office/officeart/2008/layout/HorizontalMultiLevelHierarchy"/>
    <dgm:cxn modelId="{1378F818-C99D-44E1-AE69-E904FB5B8B7E}" type="presOf" srcId="{05554CBB-3CFA-4C96-B31C-4CF4335F97FF}" destId="{83A51BEA-AE32-4297-B43C-B25EA77A3020}" srcOrd="0" destOrd="0" presId="urn:microsoft.com/office/officeart/2008/layout/HorizontalMultiLevelHierarchy"/>
    <dgm:cxn modelId="{1D0C74EA-275D-40FA-BA9A-6B718DFFCAB9}" type="presOf" srcId="{E32F1DC7-018C-4541-B5AB-9D42497FE8E1}" destId="{6E5B6A17-7A17-4311-A6CB-302B2ABE2056}" srcOrd="1" destOrd="0" presId="urn:microsoft.com/office/officeart/2008/layout/HorizontalMultiLevelHierarchy"/>
    <dgm:cxn modelId="{C046D4FD-22F7-489A-9968-EE15A97026A9}" type="presOf" srcId="{CAF436B0-FFC4-4E03-A43A-7AB0CB746352}" destId="{6151B1E8-F656-42D6-8750-616DA3CFC0E7}" srcOrd="0" destOrd="0" presId="urn:microsoft.com/office/officeart/2008/layout/HorizontalMultiLevelHierarchy"/>
    <dgm:cxn modelId="{BD82CF99-ABBA-41A7-8E76-FCB02478FE67}" srcId="{9F07A02B-7803-4C18-B4EE-6BCDCA8B8E9D}" destId="{1BE01CC6-9C11-44E4-8A57-60FB2B7E3FBB}" srcOrd="1" destOrd="0" parTransId="{7FFEE0B0-859A-4433-AC81-0FD08FD6AC42}" sibTransId="{4341F6BE-4ACC-495F-A938-7E127DE7700F}"/>
    <dgm:cxn modelId="{FBDA3DFB-09FE-4E16-B175-92F6108E02C4}" type="presParOf" srcId="{6151B1E8-F656-42D6-8750-616DA3CFC0E7}" destId="{F4BF3BA5-5E45-4822-A35B-D8FAEF022721}" srcOrd="0" destOrd="0" presId="urn:microsoft.com/office/officeart/2008/layout/HorizontalMultiLevelHierarchy"/>
    <dgm:cxn modelId="{47E11056-BDF5-436D-9B01-8C608B6FB641}" type="presParOf" srcId="{F4BF3BA5-5E45-4822-A35B-D8FAEF022721}" destId="{EAEE658F-E1BC-4E60-B89E-02AC22C0FC74}" srcOrd="0" destOrd="0" presId="urn:microsoft.com/office/officeart/2008/layout/HorizontalMultiLevelHierarchy"/>
    <dgm:cxn modelId="{28435BE5-5D6B-4EFC-A874-D8BC5A888469}" type="presParOf" srcId="{F4BF3BA5-5E45-4822-A35B-D8FAEF022721}" destId="{66157383-749F-4967-AA17-77BCF82D050D}" srcOrd="1" destOrd="0" presId="urn:microsoft.com/office/officeart/2008/layout/HorizontalMultiLevelHierarchy"/>
    <dgm:cxn modelId="{A681C304-95A7-4B03-9D72-72C6455239FA}" type="presParOf" srcId="{66157383-749F-4967-AA17-77BCF82D050D}" destId="{6B44F0F5-0554-40D6-BE65-FB6F349AF6E7}" srcOrd="0" destOrd="0" presId="urn:microsoft.com/office/officeart/2008/layout/HorizontalMultiLevelHierarchy"/>
    <dgm:cxn modelId="{EE9A593B-97B6-4B51-B9A0-96AAA0DFC6AE}" type="presParOf" srcId="{6B44F0F5-0554-40D6-BE65-FB6F349AF6E7}" destId="{6E5B6A17-7A17-4311-A6CB-302B2ABE2056}" srcOrd="0" destOrd="0" presId="urn:microsoft.com/office/officeart/2008/layout/HorizontalMultiLevelHierarchy"/>
    <dgm:cxn modelId="{403FAE4F-1307-4ACE-B595-77F0615227CE}" type="presParOf" srcId="{66157383-749F-4967-AA17-77BCF82D050D}" destId="{9375010E-7031-4A21-A656-EAC5C14A16D4}" srcOrd="1" destOrd="0" presId="urn:microsoft.com/office/officeart/2008/layout/HorizontalMultiLevelHierarchy"/>
    <dgm:cxn modelId="{20D3B27F-CDA3-49AE-8AAC-A6B82F8903D0}" type="presParOf" srcId="{9375010E-7031-4A21-A656-EAC5C14A16D4}" destId="{83A51BEA-AE32-4297-B43C-B25EA77A3020}" srcOrd="0" destOrd="0" presId="urn:microsoft.com/office/officeart/2008/layout/HorizontalMultiLevelHierarchy"/>
    <dgm:cxn modelId="{CD42E061-CC55-4868-9A2E-E3FC014DB064}" type="presParOf" srcId="{9375010E-7031-4A21-A656-EAC5C14A16D4}" destId="{1B77E377-AA57-4776-BFFE-239C66FA7E61}" srcOrd="1" destOrd="0" presId="urn:microsoft.com/office/officeart/2008/layout/HorizontalMultiLevelHierarchy"/>
    <dgm:cxn modelId="{DDA6CFE2-C1A5-4A89-A048-ABB9E367174F}" type="presParOf" srcId="{66157383-749F-4967-AA17-77BCF82D050D}" destId="{F84DFB69-89EC-411C-A020-AA3E95D8711B}" srcOrd="2" destOrd="0" presId="urn:microsoft.com/office/officeart/2008/layout/HorizontalMultiLevelHierarchy"/>
    <dgm:cxn modelId="{BF6431A8-3052-4F6D-9938-C5421DFEB1C5}" type="presParOf" srcId="{F84DFB69-89EC-411C-A020-AA3E95D8711B}" destId="{9DA95ABA-A186-4FDE-A0DE-6ABF261D6B14}" srcOrd="0" destOrd="0" presId="urn:microsoft.com/office/officeart/2008/layout/HorizontalMultiLevelHierarchy"/>
    <dgm:cxn modelId="{059128ED-2F8A-49D5-AA6D-6D780BC6A596}" type="presParOf" srcId="{66157383-749F-4967-AA17-77BCF82D050D}" destId="{4ABF9CE9-D820-43D1-BCF5-31A0B601CD53}" srcOrd="3" destOrd="0" presId="urn:microsoft.com/office/officeart/2008/layout/HorizontalMultiLevelHierarchy"/>
    <dgm:cxn modelId="{FA1C1568-C082-438A-A07F-AE3261A882F4}" type="presParOf" srcId="{4ABF9CE9-D820-43D1-BCF5-31A0B601CD53}" destId="{1A45B230-4B0D-42CA-8252-B46942371F15}" srcOrd="0" destOrd="0" presId="urn:microsoft.com/office/officeart/2008/layout/HorizontalMultiLevelHierarchy"/>
    <dgm:cxn modelId="{160A7814-44C3-45C4-9F89-7B93671F4DDE}" type="presParOf" srcId="{4ABF9CE9-D820-43D1-BCF5-31A0B601CD53}" destId="{C87B47C2-84D3-4206-97B0-BCF0330D0BE9}" srcOrd="1" destOrd="0" presId="urn:microsoft.com/office/officeart/2008/layout/HorizontalMultiLevelHierarchy"/>
    <dgm:cxn modelId="{63FF237B-877B-4EEE-8CC6-52A3975BFD8C}" type="presParOf" srcId="{66157383-749F-4967-AA17-77BCF82D050D}" destId="{FDA598A7-7187-46D6-9541-9D63586C05E2}" srcOrd="4" destOrd="0" presId="urn:microsoft.com/office/officeart/2008/layout/HorizontalMultiLevelHierarchy"/>
    <dgm:cxn modelId="{9763D9AE-6613-4AC9-B747-885239F41266}" type="presParOf" srcId="{FDA598A7-7187-46D6-9541-9D63586C05E2}" destId="{36D38626-315D-47F5-AFC3-D30C94659A2A}" srcOrd="0" destOrd="0" presId="urn:microsoft.com/office/officeart/2008/layout/HorizontalMultiLevelHierarchy"/>
    <dgm:cxn modelId="{C5AF6779-45AA-4C59-9231-FC1D3FD4278D}" type="presParOf" srcId="{66157383-749F-4967-AA17-77BCF82D050D}" destId="{8C98C603-F84F-4814-AA52-2B9994512358}" srcOrd="5" destOrd="0" presId="urn:microsoft.com/office/officeart/2008/layout/HorizontalMultiLevelHierarchy"/>
    <dgm:cxn modelId="{C82F9925-1669-404B-B1A1-90EE5402F259}" type="presParOf" srcId="{8C98C603-F84F-4814-AA52-2B9994512358}" destId="{E374FE98-87D7-412F-8BA6-F5EFDC86F421}" srcOrd="0" destOrd="0" presId="urn:microsoft.com/office/officeart/2008/layout/HorizontalMultiLevelHierarchy"/>
    <dgm:cxn modelId="{1B156D26-4A08-4082-895B-91C78D70AA04}" type="presParOf" srcId="{8C98C603-F84F-4814-AA52-2B9994512358}" destId="{9A966750-66BD-4842-91AD-C8B23D6827D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შერჩევა/შეფასება</a:t>
          </a:r>
          <a:endParaRPr lang="en-US" sz="2400" dirty="0">
            <a:solidFill>
              <a:schemeClr val="tx1"/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ტექნიკური დოკუმენტაციის დაზუსტება/შემსყიდველი ორგანიზაციის მიერ დამატებით ინფორმაციის მოძიება</a:t>
          </a:r>
          <a:endParaRPr lang="en-US" sz="2400" dirty="0">
            <a:solidFill>
              <a:schemeClr val="tx1"/>
            </a:solidFill>
          </a:endParaRPr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87754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F84DFB69-89EC-411C-A020-AA3E95D8711B}" type="pres">
      <dgm:prSet presAssocID="{7FFEE0B0-859A-4433-AC81-0FD08FD6AC42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0" presStyleCnt="1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0" presStyleCnt="1" custScaleX="193812" custScaleY="309381" custLinFactNeighborX="4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</dgm:ptLst>
  <dgm:cxnLst>
    <dgm:cxn modelId="{BD82CF99-ABBA-41A7-8E76-FCB02478FE67}" srcId="{9F07A02B-7803-4C18-B4EE-6BCDCA8B8E9D}" destId="{1BE01CC6-9C11-44E4-8A57-60FB2B7E3FBB}" srcOrd="0" destOrd="0" parTransId="{7FFEE0B0-859A-4433-AC81-0FD08FD6AC42}" sibTransId="{4341F6BE-4ACC-495F-A938-7E127DE7700F}"/>
    <dgm:cxn modelId="{BF07B321-3E2B-405B-8408-362722E2B971}" type="presOf" srcId="{9F07A02B-7803-4C18-B4EE-6BCDCA8B8E9D}" destId="{EAEE658F-E1BC-4E60-B89E-02AC22C0FC74}" srcOrd="0" destOrd="0" presId="urn:microsoft.com/office/officeart/2008/layout/HorizontalMultiLevelHierarchy"/>
    <dgm:cxn modelId="{C6209160-4CF0-40E4-9C21-658B41F43FB6}" type="presOf" srcId="{1BE01CC6-9C11-44E4-8A57-60FB2B7E3FBB}" destId="{1A45B230-4B0D-42CA-8252-B46942371F15}" srcOrd="0" destOrd="0" presId="urn:microsoft.com/office/officeart/2008/layout/HorizontalMultiLevelHierarchy"/>
    <dgm:cxn modelId="{4D72F5BA-52DE-4D32-ACC2-F415A9CD2995}" type="presOf" srcId="{7FFEE0B0-859A-4433-AC81-0FD08FD6AC42}" destId="{F84DFB69-89EC-411C-A020-AA3E95D8711B}" srcOrd="0" destOrd="0" presId="urn:microsoft.com/office/officeart/2008/layout/HorizontalMultiLevelHierarchy"/>
    <dgm:cxn modelId="{BBB77883-1772-408F-9429-DFBE680B6A75}" type="presOf" srcId="{7FFEE0B0-859A-4433-AC81-0FD08FD6AC42}" destId="{9DA95ABA-A186-4FDE-A0DE-6ABF261D6B14}" srcOrd="1" destOrd="0" presId="urn:microsoft.com/office/officeart/2008/layout/HorizontalMultiLevelHierarchy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B3D7FC86-3BA9-4884-BA60-469953EFE004}" type="presOf" srcId="{CAF436B0-FFC4-4E03-A43A-7AB0CB746352}" destId="{6151B1E8-F656-42D6-8750-616DA3CFC0E7}" srcOrd="0" destOrd="0" presId="urn:microsoft.com/office/officeart/2008/layout/HorizontalMultiLevelHierarchy"/>
    <dgm:cxn modelId="{57F4C52F-FFC6-419B-B4EB-E84AEFD94218}" type="presParOf" srcId="{6151B1E8-F656-42D6-8750-616DA3CFC0E7}" destId="{F4BF3BA5-5E45-4822-A35B-D8FAEF022721}" srcOrd="0" destOrd="0" presId="urn:microsoft.com/office/officeart/2008/layout/HorizontalMultiLevelHierarchy"/>
    <dgm:cxn modelId="{B1421E74-AE43-4306-A84C-DF83BE4AFCC7}" type="presParOf" srcId="{F4BF3BA5-5E45-4822-A35B-D8FAEF022721}" destId="{EAEE658F-E1BC-4E60-B89E-02AC22C0FC74}" srcOrd="0" destOrd="0" presId="urn:microsoft.com/office/officeart/2008/layout/HorizontalMultiLevelHierarchy"/>
    <dgm:cxn modelId="{A08A09D9-3330-4494-9D6A-C9FEB3381933}" type="presParOf" srcId="{F4BF3BA5-5E45-4822-A35B-D8FAEF022721}" destId="{66157383-749F-4967-AA17-77BCF82D050D}" srcOrd="1" destOrd="0" presId="urn:microsoft.com/office/officeart/2008/layout/HorizontalMultiLevelHierarchy"/>
    <dgm:cxn modelId="{713D1241-470A-4EA8-A479-080E41340A69}" type="presParOf" srcId="{66157383-749F-4967-AA17-77BCF82D050D}" destId="{F84DFB69-89EC-411C-A020-AA3E95D8711B}" srcOrd="0" destOrd="0" presId="urn:microsoft.com/office/officeart/2008/layout/HorizontalMultiLevelHierarchy"/>
    <dgm:cxn modelId="{B0E8E90D-2836-4E6D-9ABE-6312DF5BDE71}" type="presParOf" srcId="{F84DFB69-89EC-411C-A020-AA3E95D8711B}" destId="{9DA95ABA-A186-4FDE-A0DE-6ABF261D6B14}" srcOrd="0" destOrd="0" presId="urn:microsoft.com/office/officeart/2008/layout/HorizontalMultiLevelHierarchy"/>
    <dgm:cxn modelId="{45047CC4-0D65-41C7-98BE-4749E08E824E}" type="presParOf" srcId="{66157383-749F-4967-AA17-77BCF82D050D}" destId="{4ABF9CE9-D820-43D1-BCF5-31A0B601CD53}" srcOrd="1" destOrd="0" presId="urn:microsoft.com/office/officeart/2008/layout/HorizontalMultiLevelHierarchy"/>
    <dgm:cxn modelId="{739A2977-1B86-4EB6-88FE-D006792D98E9}" type="presParOf" srcId="{4ABF9CE9-D820-43D1-BCF5-31A0B601CD53}" destId="{1A45B230-4B0D-42CA-8252-B46942371F15}" srcOrd="0" destOrd="0" presId="urn:microsoft.com/office/officeart/2008/layout/HorizontalMultiLevelHierarchy"/>
    <dgm:cxn modelId="{78F3D46F-D6EE-4F4F-8CFC-83B7924C065F}" type="presParOf" srcId="{4ABF9CE9-D820-43D1-BCF5-31A0B601CD53}" destId="{C87B47C2-84D3-4206-97B0-BCF0330D0BE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შერჩევა/შეფასება</a:t>
          </a:r>
          <a:endParaRPr lang="en-US" sz="2400" dirty="0">
            <a:solidFill>
              <a:schemeClr val="tx1"/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05554CBB-3CFA-4C96-B31C-4CF4335F97F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  <a:latin typeface="+mj-lt"/>
            </a:rPr>
            <a:t>ნიმუშის შეფასება/აღწერა</a:t>
          </a:r>
          <a:endParaRPr lang="en-US" sz="2400" dirty="0">
            <a:solidFill>
              <a:schemeClr val="tx1"/>
            </a:solidFill>
            <a:latin typeface="+mj-lt"/>
          </a:endParaRPr>
        </a:p>
      </dgm:t>
    </dgm:pt>
    <dgm:pt modelId="{E32F1DC7-018C-4541-B5AB-9D42497FE8E1}" type="parTrans" cxnId="{B7464B85-827A-4D79-B87E-09159546FCB2}">
      <dgm:prSet custT="1"/>
      <dgm:spPr/>
      <dgm:t>
        <a:bodyPr/>
        <a:lstStyle/>
        <a:p>
          <a:endParaRPr lang="en-US" sz="2400"/>
        </a:p>
      </dgm:t>
    </dgm:pt>
    <dgm:pt modelId="{08792619-036C-4099-ADD6-E5850C9263FC}" type="sibTrans" cxnId="{B7464B85-827A-4D79-B87E-09159546FCB2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ვადის გაგრძელება</a:t>
          </a:r>
          <a:endParaRPr lang="en-US" sz="2400" dirty="0">
            <a:solidFill>
              <a:schemeClr val="bg1"/>
            </a:solidFill>
          </a:endParaRPr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87754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6B44F0F5-0554-40D6-BE65-FB6F349AF6E7}" type="pres">
      <dgm:prSet presAssocID="{E32F1DC7-018C-4541-B5AB-9D42497FE8E1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6E5B6A17-7A17-4311-A6CB-302B2ABE2056}" type="pres">
      <dgm:prSet presAssocID="{E32F1DC7-018C-4541-B5AB-9D42497FE8E1}" presName="connTx" presStyleLbl="parChTrans1D2" presStyleIdx="0" presStyleCnt="2"/>
      <dgm:spPr/>
      <dgm:t>
        <a:bodyPr/>
        <a:lstStyle/>
        <a:p>
          <a:endParaRPr lang="en-US"/>
        </a:p>
      </dgm:t>
    </dgm:pt>
    <dgm:pt modelId="{9375010E-7031-4A21-A656-EAC5C14A16D4}" type="pres">
      <dgm:prSet presAssocID="{05554CBB-3CFA-4C96-B31C-4CF4335F97FF}" presName="root2" presStyleCnt="0"/>
      <dgm:spPr/>
    </dgm:pt>
    <dgm:pt modelId="{83A51BEA-AE32-4297-B43C-B25EA77A3020}" type="pres">
      <dgm:prSet presAssocID="{05554CBB-3CFA-4C96-B31C-4CF4335F97FF}" presName="LevelTwoTextNode" presStyleLbl="node2" presStyleIdx="0" presStyleCnt="2" custScaleX="195635" custScaleY="1981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77E377-AA57-4776-BFFE-239C66FA7E61}" type="pres">
      <dgm:prSet presAssocID="{05554CBB-3CFA-4C96-B31C-4CF4335F97FF}" presName="level3hierChild" presStyleCnt="0"/>
      <dgm:spPr/>
    </dgm:pt>
    <dgm:pt modelId="{F84DFB69-89EC-411C-A020-AA3E95D8711B}" type="pres">
      <dgm:prSet presAssocID="{7FFEE0B0-859A-4433-AC81-0FD08FD6AC42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1" presStyleCnt="2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1" presStyleCnt="2" custScaleX="193812" custScaleY="200896" custLinFactNeighborX="4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</dgm:ptLst>
  <dgm:cxnLst>
    <dgm:cxn modelId="{B7464B85-827A-4D79-B87E-09159546FCB2}" srcId="{9F07A02B-7803-4C18-B4EE-6BCDCA8B8E9D}" destId="{05554CBB-3CFA-4C96-B31C-4CF4335F97FF}" srcOrd="0" destOrd="0" parTransId="{E32F1DC7-018C-4541-B5AB-9D42497FE8E1}" sibTransId="{08792619-036C-4099-ADD6-E5850C9263FC}"/>
    <dgm:cxn modelId="{39004C60-8B3B-4048-8F20-D78D6EEB01F2}" type="presOf" srcId="{CAF436B0-FFC4-4E03-A43A-7AB0CB746352}" destId="{6151B1E8-F656-42D6-8750-616DA3CFC0E7}" srcOrd="0" destOrd="0" presId="urn:microsoft.com/office/officeart/2008/layout/HorizontalMultiLevelHierarchy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167DA02D-4D84-4E64-BE95-1CA2059CF08B}" type="presOf" srcId="{7FFEE0B0-859A-4433-AC81-0FD08FD6AC42}" destId="{9DA95ABA-A186-4FDE-A0DE-6ABF261D6B14}" srcOrd="1" destOrd="0" presId="urn:microsoft.com/office/officeart/2008/layout/HorizontalMultiLevelHierarchy"/>
    <dgm:cxn modelId="{43573AC1-8CDC-47AE-B15A-F6826B59053D}" type="presOf" srcId="{1BE01CC6-9C11-44E4-8A57-60FB2B7E3FBB}" destId="{1A45B230-4B0D-42CA-8252-B46942371F15}" srcOrd="0" destOrd="0" presId="urn:microsoft.com/office/officeart/2008/layout/HorizontalMultiLevelHierarchy"/>
    <dgm:cxn modelId="{F7DF7C9C-B06A-44C3-B016-D2F72BB80CB6}" type="presOf" srcId="{E32F1DC7-018C-4541-B5AB-9D42497FE8E1}" destId="{6E5B6A17-7A17-4311-A6CB-302B2ABE2056}" srcOrd="1" destOrd="0" presId="urn:microsoft.com/office/officeart/2008/layout/HorizontalMultiLevelHierarchy"/>
    <dgm:cxn modelId="{17B39BEF-B011-4AA6-AFDD-D59CF319571F}" type="presOf" srcId="{7FFEE0B0-859A-4433-AC81-0FD08FD6AC42}" destId="{F84DFB69-89EC-411C-A020-AA3E95D8711B}" srcOrd="0" destOrd="0" presId="urn:microsoft.com/office/officeart/2008/layout/HorizontalMultiLevelHierarchy"/>
    <dgm:cxn modelId="{D67A2F94-885F-451E-AAA6-D7FCD60A1BD8}" type="presOf" srcId="{05554CBB-3CFA-4C96-B31C-4CF4335F97FF}" destId="{83A51BEA-AE32-4297-B43C-B25EA77A3020}" srcOrd="0" destOrd="0" presId="urn:microsoft.com/office/officeart/2008/layout/HorizontalMultiLevelHierarchy"/>
    <dgm:cxn modelId="{BD82CF99-ABBA-41A7-8E76-FCB02478FE67}" srcId="{9F07A02B-7803-4C18-B4EE-6BCDCA8B8E9D}" destId="{1BE01CC6-9C11-44E4-8A57-60FB2B7E3FBB}" srcOrd="1" destOrd="0" parTransId="{7FFEE0B0-859A-4433-AC81-0FD08FD6AC42}" sibTransId="{4341F6BE-4ACC-495F-A938-7E127DE7700F}"/>
    <dgm:cxn modelId="{AB584043-572F-4942-BE37-9E20BF8DB842}" type="presOf" srcId="{E32F1DC7-018C-4541-B5AB-9D42497FE8E1}" destId="{6B44F0F5-0554-40D6-BE65-FB6F349AF6E7}" srcOrd="0" destOrd="0" presId="urn:microsoft.com/office/officeart/2008/layout/HorizontalMultiLevelHierarchy"/>
    <dgm:cxn modelId="{40E95F9B-B40B-4ADD-94A1-5AFAC09F60DA}" type="presOf" srcId="{9F07A02B-7803-4C18-B4EE-6BCDCA8B8E9D}" destId="{EAEE658F-E1BC-4E60-B89E-02AC22C0FC74}" srcOrd="0" destOrd="0" presId="urn:microsoft.com/office/officeart/2008/layout/HorizontalMultiLevelHierarchy"/>
    <dgm:cxn modelId="{ABEFE96E-A5C9-44BC-A2BE-123656573EF6}" type="presParOf" srcId="{6151B1E8-F656-42D6-8750-616DA3CFC0E7}" destId="{F4BF3BA5-5E45-4822-A35B-D8FAEF022721}" srcOrd="0" destOrd="0" presId="urn:microsoft.com/office/officeart/2008/layout/HorizontalMultiLevelHierarchy"/>
    <dgm:cxn modelId="{D4B5857B-A308-43AF-A2BA-F58A18667FC5}" type="presParOf" srcId="{F4BF3BA5-5E45-4822-A35B-D8FAEF022721}" destId="{EAEE658F-E1BC-4E60-B89E-02AC22C0FC74}" srcOrd="0" destOrd="0" presId="urn:microsoft.com/office/officeart/2008/layout/HorizontalMultiLevelHierarchy"/>
    <dgm:cxn modelId="{40964A08-39AA-465B-B6F5-34DF406E5537}" type="presParOf" srcId="{F4BF3BA5-5E45-4822-A35B-D8FAEF022721}" destId="{66157383-749F-4967-AA17-77BCF82D050D}" srcOrd="1" destOrd="0" presId="urn:microsoft.com/office/officeart/2008/layout/HorizontalMultiLevelHierarchy"/>
    <dgm:cxn modelId="{DE31A219-0BB1-4C8A-BCD8-9BE889C54022}" type="presParOf" srcId="{66157383-749F-4967-AA17-77BCF82D050D}" destId="{6B44F0F5-0554-40D6-BE65-FB6F349AF6E7}" srcOrd="0" destOrd="0" presId="urn:microsoft.com/office/officeart/2008/layout/HorizontalMultiLevelHierarchy"/>
    <dgm:cxn modelId="{7A006AB0-ECB6-4BD1-B3DA-B39E05E09A40}" type="presParOf" srcId="{6B44F0F5-0554-40D6-BE65-FB6F349AF6E7}" destId="{6E5B6A17-7A17-4311-A6CB-302B2ABE2056}" srcOrd="0" destOrd="0" presId="urn:microsoft.com/office/officeart/2008/layout/HorizontalMultiLevelHierarchy"/>
    <dgm:cxn modelId="{E6E034D2-BAEC-4B08-9DD6-0D20CC4F81F5}" type="presParOf" srcId="{66157383-749F-4967-AA17-77BCF82D050D}" destId="{9375010E-7031-4A21-A656-EAC5C14A16D4}" srcOrd="1" destOrd="0" presId="urn:microsoft.com/office/officeart/2008/layout/HorizontalMultiLevelHierarchy"/>
    <dgm:cxn modelId="{FB25C301-1B5C-460C-ADD6-71BAA03C85EC}" type="presParOf" srcId="{9375010E-7031-4A21-A656-EAC5C14A16D4}" destId="{83A51BEA-AE32-4297-B43C-B25EA77A3020}" srcOrd="0" destOrd="0" presId="urn:microsoft.com/office/officeart/2008/layout/HorizontalMultiLevelHierarchy"/>
    <dgm:cxn modelId="{2B17BB82-71C1-4901-A9D2-D1DBDEA34091}" type="presParOf" srcId="{9375010E-7031-4A21-A656-EAC5C14A16D4}" destId="{1B77E377-AA57-4776-BFFE-239C66FA7E61}" srcOrd="1" destOrd="0" presId="urn:microsoft.com/office/officeart/2008/layout/HorizontalMultiLevelHierarchy"/>
    <dgm:cxn modelId="{86E44964-D2BF-487B-AEE3-4E4BE574FCFC}" type="presParOf" srcId="{66157383-749F-4967-AA17-77BCF82D050D}" destId="{F84DFB69-89EC-411C-A020-AA3E95D8711B}" srcOrd="2" destOrd="0" presId="urn:microsoft.com/office/officeart/2008/layout/HorizontalMultiLevelHierarchy"/>
    <dgm:cxn modelId="{5E227F69-9ABA-4DDA-8CCB-F42D62618FF3}" type="presParOf" srcId="{F84DFB69-89EC-411C-A020-AA3E95D8711B}" destId="{9DA95ABA-A186-4FDE-A0DE-6ABF261D6B14}" srcOrd="0" destOrd="0" presId="urn:microsoft.com/office/officeart/2008/layout/HorizontalMultiLevelHierarchy"/>
    <dgm:cxn modelId="{F3ECC601-CB1D-4B8F-B0B5-FD92EC5A62C6}" type="presParOf" srcId="{66157383-749F-4967-AA17-77BCF82D050D}" destId="{4ABF9CE9-D820-43D1-BCF5-31A0B601CD53}" srcOrd="3" destOrd="0" presId="urn:microsoft.com/office/officeart/2008/layout/HorizontalMultiLevelHierarchy"/>
    <dgm:cxn modelId="{C90CF425-9B4F-4E52-93BA-7CE75AA3B7C6}" type="presParOf" srcId="{4ABF9CE9-D820-43D1-BCF5-31A0B601CD53}" destId="{1A45B230-4B0D-42CA-8252-B46942371F15}" srcOrd="0" destOrd="0" presId="urn:microsoft.com/office/officeart/2008/layout/HorizontalMultiLevelHierarchy"/>
    <dgm:cxn modelId="{A3CEB3FE-D4A4-48EC-A0DB-9F059D6E73A5}" type="presParOf" srcId="{4ABF9CE9-D820-43D1-BCF5-31A0B601CD53}" destId="{C87B47C2-84D3-4206-97B0-BCF0330D0BE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გამარჯვებული გამოვლენილია</a:t>
          </a:r>
          <a:endParaRPr lang="en-US" sz="2400" dirty="0">
            <a:solidFill>
              <a:schemeClr val="tx1"/>
            </a:solidFill>
          </a:endParaRPr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სარეგისტრაციო/უფლებრივი </a:t>
          </a:r>
          <a:r>
            <a:rPr lang="ka-GE" sz="2400" smtClean="0">
              <a:solidFill>
                <a:schemeClr val="tx1"/>
              </a:solidFill>
            </a:rPr>
            <a:t>მონაცემები (</a:t>
          </a:r>
          <a:r>
            <a:rPr lang="ka-GE" sz="2400" dirty="0" smtClean="0">
              <a:solidFill>
                <a:schemeClr val="tx1"/>
              </a:solidFill>
            </a:rPr>
            <a:t>თეთრი სია)</a:t>
          </a:r>
          <a:endParaRPr lang="en-US" sz="2400" dirty="0">
            <a:solidFill>
              <a:schemeClr val="tx1"/>
            </a:solidFill>
          </a:endParaRPr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  <dgm:t>
        <a:bodyPr/>
        <a:lstStyle/>
        <a:p>
          <a:endParaRPr lang="en-US"/>
        </a:p>
      </dgm:t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87754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  <dgm:t>
        <a:bodyPr/>
        <a:lstStyle/>
        <a:p>
          <a:endParaRPr lang="en-US"/>
        </a:p>
      </dgm:t>
    </dgm:pt>
    <dgm:pt modelId="{F84DFB69-89EC-411C-A020-AA3E95D8711B}" type="pres">
      <dgm:prSet presAssocID="{7FFEE0B0-859A-4433-AC81-0FD08FD6AC42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0" presStyleCnt="1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  <dgm:t>
        <a:bodyPr/>
        <a:lstStyle/>
        <a:p>
          <a:endParaRPr lang="en-US"/>
        </a:p>
      </dgm:t>
    </dgm:pt>
    <dgm:pt modelId="{1A45B230-4B0D-42CA-8252-B46942371F15}" type="pres">
      <dgm:prSet presAssocID="{1BE01CC6-9C11-44E4-8A57-60FB2B7E3FBB}" presName="LevelTwoTextNode" presStyleLbl="node2" presStyleIdx="0" presStyleCnt="1" custScaleX="193812" custScaleY="269962" custLinFactNeighborX="4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  <dgm:t>
        <a:bodyPr/>
        <a:lstStyle/>
        <a:p>
          <a:endParaRPr lang="en-US"/>
        </a:p>
      </dgm:t>
    </dgm:pt>
  </dgm:ptLst>
  <dgm:cxnLst>
    <dgm:cxn modelId="{BD82CF99-ABBA-41A7-8E76-FCB02478FE67}" srcId="{9F07A02B-7803-4C18-B4EE-6BCDCA8B8E9D}" destId="{1BE01CC6-9C11-44E4-8A57-60FB2B7E3FBB}" srcOrd="0" destOrd="0" parTransId="{7FFEE0B0-859A-4433-AC81-0FD08FD6AC42}" sibTransId="{4341F6BE-4ACC-495F-A938-7E127DE7700F}"/>
    <dgm:cxn modelId="{DF639653-EEFA-44B8-AC96-625724F4DAF4}" type="presOf" srcId="{CAF436B0-FFC4-4E03-A43A-7AB0CB746352}" destId="{6151B1E8-F656-42D6-8750-616DA3CFC0E7}" srcOrd="0" destOrd="0" presId="urn:microsoft.com/office/officeart/2008/layout/HorizontalMultiLevelHierarchy"/>
    <dgm:cxn modelId="{D1CFBC05-39D0-4678-82A5-5796D60DC9BB}" type="presOf" srcId="{9F07A02B-7803-4C18-B4EE-6BCDCA8B8E9D}" destId="{EAEE658F-E1BC-4E60-B89E-02AC22C0FC74}" srcOrd="0" destOrd="0" presId="urn:microsoft.com/office/officeart/2008/layout/HorizontalMultiLevelHierarchy"/>
    <dgm:cxn modelId="{F3CBB5CC-C09A-4CB9-8BB9-1F2CD4448705}" type="presOf" srcId="{1BE01CC6-9C11-44E4-8A57-60FB2B7E3FBB}" destId="{1A45B230-4B0D-42CA-8252-B46942371F15}" srcOrd="0" destOrd="0" presId="urn:microsoft.com/office/officeart/2008/layout/HorizontalMultiLevelHierarchy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87EBAFEC-EBF1-4D8E-9BDF-9FCC415484BB}" type="presOf" srcId="{7FFEE0B0-859A-4433-AC81-0FD08FD6AC42}" destId="{9DA95ABA-A186-4FDE-A0DE-6ABF261D6B14}" srcOrd="1" destOrd="0" presId="urn:microsoft.com/office/officeart/2008/layout/HorizontalMultiLevelHierarchy"/>
    <dgm:cxn modelId="{ADC25989-07E0-449D-82A2-5BBCC8C25003}" type="presOf" srcId="{7FFEE0B0-859A-4433-AC81-0FD08FD6AC42}" destId="{F84DFB69-89EC-411C-A020-AA3E95D8711B}" srcOrd="0" destOrd="0" presId="urn:microsoft.com/office/officeart/2008/layout/HorizontalMultiLevelHierarchy"/>
    <dgm:cxn modelId="{E07DBC62-3D66-4376-873B-EF8EE731C607}" type="presParOf" srcId="{6151B1E8-F656-42D6-8750-616DA3CFC0E7}" destId="{F4BF3BA5-5E45-4822-A35B-D8FAEF022721}" srcOrd="0" destOrd="0" presId="urn:microsoft.com/office/officeart/2008/layout/HorizontalMultiLevelHierarchy"/>
    <dgm:cxn modelId="{E5AE78E6-0E9C-4E5F-A28C-DC0DECE040A6}" type="presParOf" srcId="{F4BF3BA5-5E45-4822-A35B-D8FAEF022721}" destId="{EAEE658F-E1BC-4E60-B89E-02AC22C0FC74}" srcOrd="0" destOrd="0" presId="urn:microsoft.com/office/officeart/2008/layout/HorizontalMultiLevelHierarchy"/>
    <dgm:cxn modelId="{8BF2FD8A-89BF-4D4B-A83B-8216BCEC5159}" type="presParOf" srcId="{F4BF3BA5-5E45-4822-A35B-D8FAEF022721}" destId="{66157383-749F-4967-AA17-77BCF82D050D}" srcOrd="1" destOrd="0" presId="urn:microsoft.com/office/officeart/2008/layout/HorizontalMultiLevelHierarchy"/>
    <dgm:cxn modelId="{9E8BC008-6B61-4B52-894B-B7CEA60E6CBD}" type="presParOf" srcId="{66157383-749F-4967-AA17-77BCF82D050D}" destId="{F84DFB69-89EC-411C-A020-AA3E95D8711B}" srcOrd="0" destOrd="0" presId="urn:microsoft.com/office/officeart/2008/layout/HorizontalMultiLevelHierarchy"/>
    <dgm:cxn modelId="{05F092AE-15B2-40D5-B845-1AB26167C603}" type="presParOf" srcId="{F84DFB69-89EC-411C-A020-AA3E95D8711B}" destId="{9DA95ABA-A186-4FDE-A0DE-6ABF261D6B14}" srcOrd="0" destOrd="0" presId="urn:microsoft.com/office/officeart/2008/layout/HorizontalMultiLevelHierarchy"/>
    <dgm:cxn modelId="{A7889F02-5D9D-4D6B-9DBF-21954B0959DF}" type="presParOf" srcId="{66157383-749F-4967-AA17-77BCF82D050D}" destId="{4ABF9CE9-D820-43D1-BCF5-31A0B601CD53}" srcOrd="1" destOrd="0" presId="urn:microsoft.com/office/officeart/2008/layout/HorizontalMultiLevelHierarchy"/>
    <dgm:cxn modelId="{B4288600-2862-4A48-90A2-5F45DFF3E785}" type="presParOf" srcId="{4ABF9CE9-D820-43D1-BCF5-31A0B601CD53}" destId="{1A45B230-4B0D-42CA-8252-B46942371F15}" srcOrd="0" destOrd="0" presId="urn:microsoft.com/office/officeart/2008/layout/HorizontalMultiLevelHierarchy"/>
    <dgm:cxn modelId="{6893EC66-C974-4CDF-BDB6-462DD427AFB8}" type="presParOf" srcId="{4ABF9CE9-D820-43D1-BCF5-31A0B601CD53}" destId="{C87B47C2-84D3-4206-97B0-BCF0330D0BE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საბჭოს შემადგენლობა</a:t>
          </a:r>
          <a:endParaRPr lang="en-US" sz="2400" dirty="0">
            <a:solidFill>
              <a:schemeClr val="tx1"/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საბჭო შედგება საქართველოს პრემიერ-მინისტრის მიერ 5 წლის ვადით დანიშნული 5 წევრისგან</a:t>
          </a:r>
          <a:endParaRPr lang="en-US" sz="2400" dirty="0">
            <a:solidFill>
              <a:schemeClr val="tx1"/>
            </a:solidFill>
          </a:endParaRPr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87754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F84DFB69-89EC-411C-A020-AA3E95D8711B}" type="pres">
      <dgm:prSet presAssocID="{7FFEE0B0-859A-4433-AC81-0FD08FD6AC42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0" presStyleCnt="1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0" presStyleCnt="1" custScaleX="181803" custScaleY="309381" custLinFactNeighborX="4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</dgm:ptLst>
  <dgm:cxnLst>
    <dgm:cxn modelId="{BD82CF99-ABBA-41A7-8E76-FCB02478FE67}" srcId="{9F07A02B-7803-4C18-B4EE-6BCDCA8B8E9D}" destId="{1BE01CC6-9C11-44E4-8A57-60FB2B7E3FBB}" srcOrd="0" destOrd="0" parTransId="{7FFEE0B0-859A-4433-AC81-0FD08FD6AC42}" sibTransId="{4341F6BE-4ACC-495F-A938-7E127DE7700F}"/>
    <dgm:cxn modelId="{BDEC1EBB-F2DA-455A-B515-6748DEB94F65}" type="presOf" srcId="{1BE01CC6-9C11-44E4-8A57-60FB2B7E3FBB}" destId="{1A45B230-4B0D-42CA-8252-B46942371F15}" srcOrd="0" destOrd="0" presId="urn:microsoft.com/office/officeart/2008/layout/HorizontalMultiLevelHierarchy"/>
    <dgm:cxn modelId="{60CACFF9-B109-4B66-BCD7-C1C01AEE2867}" type="presOf" srcId="{9F07A02B-7803-4C18-B4EE-6BCDCA8B8E9D}" destId="{EAEE658F-E1BC-4E60-B89E-02AC22C0FC74}" srcOrd="0" destOrd="0" presId="urn:microsoft.com/office/officeart/2008/layout/HorizontalMultiLevelHierarchy"/>
    <dgm:cxn modelId="{E93D4EA4-7EB3-4C6C-BB61-6C0CB524FC92}" type="presOf" srcId="{7FFEE0B0-859A-4433-AC81-0FD08FD6AC42}" destId="{F84DFB69-89EC-411C-A020-AA3E95D8711B}" srcOrd="0" destOrd="0" presId="urn:microsoft.com/office/officeart/2008/layout/HorizontalMultiLevelHierarchy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5D441207-4E87-4AEA-A26D-D562D162DB64}" type="presOf" srcId="{7FFEE0B0-859A-4433-AC81-0FD08FD6AC42}" destId="{9DA95ABA-A186-4FDE-A0DE-6ABF261D6B14}" srcOrd="1" destOrd="0" presId="urn:microsoft.com/office/officeart/2008/layout/HorizontalMultiLevelHierarchy"/>
    <dgm:cxn modelId="{61A9B8EA-06E8-4D1B-B844-537689C7300A}" type="presOf" srcId="{CAF436B0-FFC4-4E03-A43A-7AB0CB746352}" destId="{6151B1E8-F656-42D6-8750-616DA3CFC0E7}" srcOrd="0" destOrd="0" presId="urn:microsoft.com/office/officeart/2008/layout/HorizontalMultiLevelHierarchy"/>
    <dgm:cxn modelId="{9E76EDDA-A754-44EE-AF03-9660D6864AA9}" type="presParOf" srcId="{6151B1E8-F656-42D6-8750-616DA3CFC0E7}" destId="{F4BF3BA5-5E45-4822-A35B-D8FAEF022721}" srcOrd="0" destOrd="0" presId="urn:microsoft.com/office/officeart/2008/layout/HorizontalMultiLevelHierarchy"/>
    <dgm:cxn modelId="{D1688A43-4090-4C5F-A52C-C3EAB386FC13}" type="presParOf" srcId="{F4BF3BA5-5E45-4822-A35B-D8FAEF022721}" destId="{EAEE658F-E1BC-4E60-B89E-02AC22C0FC74}" srcOrd="0" destOrd="0" presId="urn:microsoft.com/office/officeart/2008/layout/HorizontalMultiLevelHierarchy"/>
    <dgm:cxn modelId="{70062485-A83B-4ED4-9103-754E035B40DB}" type="presParOf" srcId="{F4BF3BA5-5E45-4822-A35B-D8FAEF022721}" destId="{66157383-749F-4967-AA17-77BCF82D050D}" srcOrd="1" destOrd="0" presId="urn:microsoft.com/office/officeart/2008/layout/HorizontalMultiLevelHierarchy"/>
    <dgm:cxn modelId="{AC382B98-E29C-4444-A0A9-C53EF7F3E200}" type="presParOf" srcId="{66157383-749F-4967-AA17-77BCF82D050D}" destId="{F84DFB69-89EC-411C-A020-AA3E95D8711B}" srcOrd="0" destOrd="0" presId="urn:microsoft.com/office/officeart/2008/layout/HorizontalMultiLevelHierarchy"/>
    <dgm:cxn modelId="{0A63B840-B1AF-4CD3-B6C4-37C3D7C2D076}" type="presParOf" srcId="{F84DFB69-89EC-411C-A020-AA3E95D8711B}" destId="{9DA95ABA-A186-4FDE-A0DE-6ABF261D6B14}" srcOrd="0" destOrd="0" presId="urn:microsoft.com/office/officeart/2008/layout/HorizontalMultiLevelHierarchy"/>
    <dgm:cxn modelId="{45E7FE79-676F-4E8A-B797-266FBDB27BFB}" type="presParOf" srcId="{66157383-749F-4967-AA17-77BCF82D050D}" destId="{4ABF9CE9-D820-43D1-BCF5-31A0B601CD53}" srcOrd="1" destOrd="0" presId="urn:microsoft.com/office/officeart/2008/layout/HorizontalMultiLevelHierarchy"/>
    <dgm:cxn modelId="{4DE31E8E-948F-4B48-BE95-040185589A80}" type="presParOf" srcId="{4ABF9CE9-D820-43D1-BCF5-31A0B601CD53}" destId="{1A45B230-4B0D-42CA-8252-B46942371F15}" srcOrd="0" destOrd="0" presId="urn:microsoft.com/office/officeart/2008/layout/HorizontalMultiLevelHierarchy"/>
    <dgm:cxn modelId="{8BA6F6CF-3E77-4C27-85C4-85AD3FE112B6}" type="presParOf" srcId="{4ABF9CE9-D820-43D1-BCF5-31A0B601CD53}" destId="{C87B47C2-84D3-4206-97B0-BCF0330D0BE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საბჭოში საჩივრის წარდგენა</a:t>
          </a:r>
          <a:endParaRPr lang="en-US" sz="2400" dirty="0">
            <a:solidFill>
              <a:schemeClr val="tx1"/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საჩივარი საბჭოში წარდგენილ უნდა იქნეს ელექტრონულად, სატენდერო/საკონკურსო განცხადებაში, აგრეთვე სისტემის </a:t>
          </a:r>
          <a:r>
            <a:rPr lang="en-US" sz="2400" dirty="0" smtClean="0">
              <a:solidFill>
                <a:schemeClr val="tx1"/>
              </a:solidFill>
            </a:rPr>
            <a:t>SMP </a:t>
          </a:r>
          <a:r>
            <a:rPr lang="ka-GE" sz="2400" dirty="0" smtClean="0">
              <a:solidFill>
                <a:schemeClr val="tx1"/>
              </a:solidFill>
            </a:rPr>
            <a:t>მოდულში არსებული სისტემური ღილაკის მეშვეობით</a:t>
          </a:r>
          <a:endParaRPr lang="en-US" sz="2400" dirty="0">
            <a:solidFill>
              <a:schemeClr val="tx1"/>
            </a:solidFill>
          </a:endParaRPr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87754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F84DFB69-89EC-411C-A020-AA3E95D8711B}" type="pres">
      <dgm:prSet presAssocID="{7FFEE0B0-859A-4433-AC81-0FD08FD6AC42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0" presStyleCnt="1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0" presStyleCnt="1" custScaleX="181803" custScaleY="397842" custLinFactNeighborX="4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</dgm:ptLst>
  <dgm:cxnLst>
    <dgm:cxn modelId="{BD82CF99-ABBA-41A7-8E76-FCB02478FE67}" srcId="{9F07A02B-7803-4C18-B4EE-6BCDCA8B8E9D}" destId="{1BE01CC6-9C11-44E4-8A57-60FB2B7E3FBB}" srcOrd="0" destOrd="0" parTransId="{7FFEE0B0-859A-4433-AC81-0FD08FD6AC42}" sibTransId="{4341F6BE-4ACC-495F-A938-7E127DE7700F}"/>
    <dgm:cxn modelId="{2A7E64E4-4EF3-4C8C-B83A-19DAE6895C91}" type="presOf" srcId="{7FFEE0B0-859A-4433-AC81-0FD08FD6AC42}" destId="{9DA95ABA-A186-4FDE-A0DE-6ABF261D6B14}" srcOrd="1" destOrd="0" presId="urn:microsoft.com/office/officeart/2008/layout/HorizontalMultiLevelHierarchy"/>
    <dgm:cxn modelId="{1B31C9B1-0A4D-43D5-AA7F-CD86EE84836B}" type="presOf" srcId="{CAF436B0-FFC4-4E03-A43A-7AB0CB746352}" destId="{6151B1E8-F656-42D6-8750-616DA3CFC0E7}" srcOrd="0" destOrd="0" presId="urn:microsoft.com/office/officeart/2008/layout/HorizontalMultiLevelHierarchy"/>
    <dgm:cxn modelId="{42B29EA2-8003-4443-9E10-7C73434971FD}" type="presOf" srcId="{9F07A02B-7803-4C18-B4EE-6BCDCA8B8E9D}" destId="{EAEE658F-E1BC-4E60-B89E-02AC22C0FC74}" srcOrd="0" destOrd="0" presId="urn:microsoft.com/office/officeart/2008/layout/HorizontalMultiLevelHierarchy"/>
    <dgm:cxn modelId="{77B9C2B8-7542-4474-93A4-DE785A61ED03}" type="presOf" srcId="{7FFEE0B0-859A-4433-AC81-0FD08FD6AC42}" destId="{F84DFB69-89EC-411C-A020-AA3E95D8711B}" srcOrd="0" destOrd="0" presId="urn:microsoft.com/office/officeart/2008/layout/HorizontalMultiLevelHierarchy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4910DFD1-1305-4AB6-8366-DD5F7A132825}" type="presOf" srcId="{1BE01CC6-9C11-44E4-8A57-60FB2B7E3FBB}" destId="{1A45B230-4B0D-42CA-8252-B46942371F15}" srcOrd="0" destOrd="0" presId="urn:microsoft.com/office/officeart/2008/layout/HorizontalMultiLevelHierarchy"/>
    <dgm:cxn modelId="{E8DF2EC6-A10F-4BE5-A953-0516111D7F08}" type="presParOf" srcId="{6151B1E8-F656-42D6-8750-616DA3CFC0E7}" destId="{F4BF3BA5-5E45-4822-A35B-D8FAEF022721}" srcOrd="0" destOrd="0" presId="urn:microsoft.com/office/officeart/2008/layout/HorizontalMultiLevelHierarchy"/>
    <dgm:cxn modelId="{15077145-6433-4CE8-88F0-C5AED1721F98}" type="presParOf" srcId="{F4BF3BA5-5E45-4822-A35B-D8FAEF022721}" destId="{EAEE658F-E1BC-4E60-B89E-02AC22C0FC74}" srcOrd="0" destOrd="0" presId="urn:microsoft.com/office/officeart/2008/layout/HorizontalMultiLevelHierarchy"/>
    <dgm:cxn modelId="{83E48DDE-51FA-465B-A7C0-E5E6C4616628}" type="presParOf" srcId="{F4BF3BA5-5E45-4822-A35B-D8FAEF022721}" destId="{66157383-749F-4967-AA17-77BCF82D050D}" srcOrd="1" destOrd="0" presId="urn:microsoft.com/office/officeart/2008/layout/HorizontalMultiLevelHierarchy"/>
    <dgm:cxn modelId="{02BF05E6-3D0D-4B20-A3E7-A672060ACD02}" type="presParOf" srcId="{66157383-749F-4967-AA17-77BCF82D050D}" destId="{F84DFB69-89EC-411C-A020-AA3E95D8711B}" srcOrd="0" destOrd="0" presId="urn:microsoft.com/office/officeart/2008/layout/HorizontalMultiLevelHierarchy"/>
    <dgm:cxn modelId="{6D3D7981-DB56-4405-853F-366D72EFFB68}" type="presParOf" srcId="{F84DFB69-89EC-411C-A020-AA3E95D8711B}" destId="{9DA95ABA-A186-4FDE-A0DE-6ABF261D6B14}" srcOrd="0" destOrd="0" presId="urn:microsoft.com/office/officeart/2008/layout/HorizontalMultiLevelHierarchy"/>
    <dgm:cxn modelId="{6C196F84-781A-4546-81D0-74382F0DCC6C}" type="presParOf" srcId="{66157383-749F-4967-AA17-77BCF82D050D}" destId="{4ABF9CE9-D820-43D1-BCF5-31A0B601CD53}" srcOrd="1" destOrd="0" presId="urn:microsoft.com/office/officeart/2008/layout/HorizontalMultiLevelHierarchy"/>
    <dgm:cxn modelId="{3FEB9334-AF8F-4C7C-AA10-6B875F07BE4B}" type="presParOf" srcId="{4ABF9CE9-D820-43D1-BCF5-31A0B601CD53}" destId="{1A45B230-4B0D-42CA-8252-B46942371F15}" srcOrd="0" destOrd="0" presId="urn:microsoft.com/office/officeart/2008/layout/HorizontalMultiLevelHierarchy"/>
    <dgm:cxn modelId="{66C7C739-998D-41F6-9E23-878E00DF331C}" type="presParOf" srcId="{4ABF9CE9-D820-43D1-BCF5-31A0B601CD53}" destId="{C87B47C2-84D3-4206-97B0-BCF0330D0BE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საბჭოში გასაჩივრების უფლება</a:t>
          </a:r>
          <a:endParaRPr lang="en-US" sz="2400" dirty="0">
            <a:solidFill>
              <a:schemeClr val="tx1"/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05554CBB-3CFA-4C96-B31C-4CF4335F97F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  <a:latin typeface="+mn-lt"/>
            </a:rPr>
            <a:t>სატენდერო/საკონკურსო პირობები და მასთან დაკავშირებული გადაწყვეტილება/ქმედება</a:t>
          </a:r>
          <a:endParaRPr lang="en-US" sz="2400" dirty="0">
            <a:solidFill>
              <a:schemeClr val="tx1"/>
            </a:solidFill>
            <a:latin typeface="+mn-lt"/>
          </a:endParaRPr>
        </a:p>
      </dgm:t>
    </dgm:pt>
    <dgm:pt modelId="{E32F1DC7-018C-4541-B5AB-9D42497FE8E1}" type="parTrans" cxnId="{B7464B85-827A-4D79-B87E-09159546FCB2}">
      <dgm:prSet custT="1"/>
      <dgm:spPr/>
      <dgm:t>
        <a:bodyPr/>
        <a:lstStyle/>
        <a:p>
          <a:endParaRPr lang="en-US" sz="2400"/>
        </a:p>
      </dgm:t>
    </dgm:pt>
    <dgm:pt modelId="{08792619-036C-4099-ADD6-E5850C9263FC}" type="sibTrans" cxnId="{B7464B85-827A-4D79-B87E-09159546FCB2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მიღებული/განხორციელებული გადაწყვეტილება/ქმედება</a:t>
          </a:r>
          <a:endParaRPr lang="en-US" sz="2400" dirty="0">
            <a:solidFill>
              <a:schemeClr val="tx1"/>
            </a:solidFill>
          </a:endParaRPr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43088B14-BB20-41B3-AFA3-215072ED40ED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გამარტივებული ხელშეკრულების დადებასთან დაკავშირებული გადაწყვეტილება</a:t>
          </a:r>
          <a:endParaRPr lang="en-US" sz="2400" dirty="0">
            <a:solidFill>
              <a:schemeClr val="tx1"/>
            </a:solidFill>
          </a:endParaRPr>
        </a:p>
      </dgm:t>
    </dgm:pt>
    <dgm:pt modelId="{C1CC1731-D9EC-43F2-B664-D5C572CE454B}" type="parTrans" cxnId="{E8734B2B-ACE1-4592-A4DB-F0306DBA2152}">
      <dgm:prSet custT="1"/>
      <dgm:spPr/>
      <dgm:t>
        <a:bodyPr/>
        <a:lstStyle/>
        <a:p>
          <a:endParaRPr lang="en-US" sz="2400"/>
        </a:p>
      </dgm:t>
    </dgm:pt>
    <dgm:pt modelId="{D6D53B8A-8841-4BF8-ABEC-015D38FFAFFF}" type="sibTrans" cxnId="{E8734B2B-ACE1-4592-A4DB-F0306DBA2152}">
      <dgm:prSet/>
      <dgm:spPr/>
      <dgm:t>
        <a:bodyPr/>
        <a:lstStyle/>
        <a:p>
          <a:endParaRPr lang="en-US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78502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6B44F0F5-0554-40D6-BE65-FB6F349AF6E7}" type="pres">
      <dgm:prSet presAssocID="{E32F1DC7-018C-4541-B5AB-9D42497FE8E1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6E5B6A17-7A17-4311-A6CB-302B2ABE2056}" type="pres">
      <dgm:prSet presAssocID="{E32F1DC7-018C-4541-B5AB-9D42497FE8E1}" presName="connTx" presStyleLbl="parChTrans1D2" presStyleIdx="0" presStyleCnt="3"/>
      <dgm:spPr/>
      <dgm:t>
        <a:bodyPr/>
        <a:lstStyle/>
        <a:p>
          <a:endParaRPr lang="en-US"/>
        </a:p>
      </dgm:t>
    </dgm:pt>
    <dgm:pt modelId="{9375010E-7031-4A21-A656-EAC5C14A16D4}" type="pres">
      <dgm:prSet presAssocID="{05554CBB-3CFA-4C96-B31C-4CF4335F97FF}" presName="root2" presStyleCnt="0"/>
      <dgm:spPr/>
    </dgm:pt>
    <dgm:pt modelId="{83A51BEA-AE32-4297-B43C-B25EA77A3020}" type="pres">
      <dgm:prSet presAssocID="{05554CBB-3CFA-4C96-B31C-4CF4335F97FF}" presName="LevelTwoTextNode" presStyleLbl="node2" presStyleIdx="0" presStyleCnt="3" custScaleX="212261" custScaleY="144359" custLinFactNeighborX="1060" custLinFactNeighborY="-11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77E377-AA57-4776-BFFE-239C66FA7E61}" type="pres">
      <dgm:prSet presAssocID="{05554CBB-3CFA-4C96-B31C-4CF4335F97FF}" presName="level3hierChild" presStyleCnt="0"/>
      <dgm:spPr/>
    </dgm:pt>
    <dgm:pt modelId="{F84DFB69-89EC-411C-A020-AA3E95D8711B}" type="pres">
      <dgm:prSet presAssocID="{7FFEE0B0-859A-4433-AC81-0FD08FD6AC42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1" presStyleCnt="3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1" presStyleCnt="3" custScaleX="211699" custScaleY="143629" custLinFactNeighborX="4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  <dgm:pt modelId="{FDA598A7-7187-46D6-9541-9D63586C05E2}" type="pres">
      <dgm:prSet presAssocID="{C1CC1731-D9EC-43F2-B664-D5C572CE454B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36D38626-315D-47F5-AFC3-D30C94659A2A}" type="pres">
      <dgm:prSet presAssocID="{C1CC1731-D9EC-43F2-B664-D5C572CE454B}" presName="connTx" presStyleLbl="parChTrans1D2" presStyleIdx="2" presStyleCnt="3"/>
      <dgm:spPr/>
      <dgm:t>
        <a:bodyPr/>
        <a:lstStyle/>
        <a:p>
          <a:endParaRPr lang="en-US"/>
        </a:p>
      </dgm:t>
    </dgm:pt>
    <dgm:pt modelId="{8C98C603-F84F-4814-AA52-2B9994512358}" type="pres">
      <dgm:prSet presAssocID="{43088B14-BB20-41B3-AFA3-215072ED40ED}" presName="root2" presStyleCnt="0"/>
      <dgm:spPr/>
    </dgm:pt>
    <dgm:pt modelId="{E374FE98-87D7-412F-8BA6-F5EFDC86F421}" type="pres">
      <dgm:prSet presAssocID="{43088B14-BB20-41B3-AFA3-215072ED40ED}" presName="LevelTwoTextNode" presStyleLbl="node2" presStyleIdx="2" presStyleCnt="3" custScaleX="211366" custScaleY="18506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966750-66BD-4842-91AD-C8B23D6827D0}" type="pres">
      <dgm:prSet presAssocID="{43088B14-BB20-41B3-AFA3-215072ED40ED}" presName="level3hierChild" presStyleCnt="0"/>
      <dgm:spPr/>
    </dgm:pt>
  </dgm:ptLst>
  <dgm:cxnLst>
    <dgm:cxn modelId="{50D1126D-BBF4-4FBC-BCDF-A519DF7FBD7A}" type="presOf" srcId="{C1CC1731-D9EC-43F2-B664-D5C572CE454B}" destId="{36D38626-315D-47F5-AFC3-D30C94659A2A}" srcOrd="1" destOrd="0" presId="urn:microsoft.com/office/officeart/2008/layout/HorizontalMultiLevelHierarchy"/>
    <dgm:cxn modelId="{0E763D25-8620-448D-9387-CB0A0E248A62}" type="presOf" srcId="{E32F1DC7-018C-4541-B5AB-9D42497FE8E1}" destId="{6E5B6A17-7A17-4311-A6CB-302B2ABE2056}" srcOrd="1" destOrd="0" presId="urn:microsoft.com/office/officeart/2008/layout/HorizontalMultiLevelHierarchy"/>
    <dgm:cxn modelId="{7A143AB8-A05B-4F0C-9C5F-6AE9DE17228F}" type="presOf" srcId="{7FFEE0B0-859A-4433-AC81-0FD08FD6AC42}" destId="{F84DFB69-89EC-411C-A020-AA3E95D8711B}" srcOrd="0" destOrd="0" presId="urn:microsoft.com/office/officeart/2008/layout/HorizontalMultiLevelHierarchy"/>
    <dgm:cxn modelId="{80D18A60-3FA8-4DB7-A035-D07F79361C44}" type="presOf" srcId="{05554CBB-3CFA-4C96-B31C-4CF4335F97FF}" destId="{83A51BEA-AE32-4297-B43C-B25EA77A3020}" srcOrd="0" destOrd="0" presId="urn:microsoft.com/office/officeart/2008/layout/HorizontalMultiLevelHierarchy"/>
    <dgm:cxn modelId="{C3C0B101-2AD3-4087-80B2-5E91B3BB7D2B}" type="presOf" srcId="{9F07A02B-7803-4C18-B4EE-6BCDCA8B8E9D}" destId="{EAEE658F-E1BC-4E60-B89E-02AC22C0FC74}" srcOrd="0" destOrd="0" presId="urn:microsoft.com/office/officeart/2008/layout/HorizontalMultiLevelHierarchy"/>
    <dgm:cxn modelId="{92359494-891F-4A5F-9314-9C65661D90D2}" type="presOf" srcId="{1BE01CC6-9C11-44E4-8A57-60FB2B7E3FBB}" destId="{1A45B230-4B0D-42CA-8252-B46942371F15}" srcOrd="0" destOrd="0" presId="urn:microsoft.com/office/officeart/2008/layout/HorizontalMultiLevelHierarchy"/>
    <dgm:cxn modelId="{92265749-036F-4477-A497-BADFABA5B9E6}" type="presOf" srcId="{43088B14-BB20-41B3-AFA3-215072ED40ED}" destId="{E374FE98-87D7-412F-8BA6-F5EFDC86F421}" srcOrd="0" destOrd="0" presId="urn:microsoft.com/office/officeart/2008/layout/HorizontalMultiLevelHierarchy"/>
    <dgm:cxn modelId="{1E225D01-451D-484C-8BD0-0A07DF22D0CE}" type="presOf" srcId="{CAF436B0-FFC4-4E03-A43A-7AB0CB746352}" destId="{6151B1E8-F656-42D6-8750-616DA3CFC0E7}" srcOrd="0" destOrd="0" presId="urn:microsoft.com/office/officeart/2008/layout/HorizontalMultiLevelHierarchy"/>
    <dgm:cxn modelId="{A67E2203-345E-45A9-9F10-4DAD8A1472F5}" type="presOf" srcId="{C1CC1731-D9EC-43F2-B664-D5C572CE454B}" destId="{FDA598A7-7187-46D6-9541-9D63586C05E2}" srcOrd="0" destOrd="0" presId="urn:microsoft.com/office/officeart/2008/layout/HorizontalMultiLevelHierarchy"/>
    <dgm:cxn modelId="{B7464B85-827A-4D79-B87E-09159546FCB2}" srcId="{9F07A02B-7803-4C18-B4EE-6BCDCA8B8E9D}" destId="{05554CBB-3CFA-4C96-B31C-4CF4335F97FF}" srcOrd="0" destOrd="0" parTransId="{E32F1DC7-018C-4541-B5AB-9D42497FE8E1}" sibTransId="{08792619-036C-4099-ADD6-E5850C9263FC}"/>
    <dgm:cxn modelId="{E8734B2B-ACE1-4592-A4DB-F0306DBA2152}" srcId="{9F07A02B-7803-4C18-B4EE-6BCDCA8B8E9D}" destId="{43088B14-BB20-41B3-AFA3-215072ED40ED}" srcOrd="2" destOrd="0" parTransId="{C1CC1731-D9EC-43F2-B664-D5C572CE454B}" sibTransId="{D6D53B8A-8841-4BF8-ABEC-015D38FFAFFF}"/>
    <dgm:cxn modelId="{BD82CF99-ABBA-41A7-8E76-FCB02478FE67}" srcId="{9F07A02B-7803-4C18-B4EE-6BCDCA8B8E9D}" destId="{1BE01CC6-9C11-44E4-8A57-60FB2B7E3FBB}" srcOrd="1" destOrd="0" parTransId="{7FFEE0B0-859A-4433-AC81-0FD08FD6AC42}" sibTransId="{4341F6BE-4ACC-495F-A938-7E127DE7700F}"/>
    <dgm:cxn modelId="{F65AA920-0168-433D-B476-3125515821B0}" type="presOf" srcId="{7FFEE0B0-859A-4433-AC81-0FD08FD6AC42}" destId="{9DA95ABA-A186-4FDE-A0DE-6ABF261D6B14}" srcOrd="1" destOrd="0" presId="urn:microsoft.com/office/officeart/2008/layout/HorizontalMultiLevelHierarchy"/>
    <dgm:cxn modelId="{CDC35CA5-B781-4BE4-8B4B-21C2BFF0F5DE}" type="presOf" srcId="{E32F1DC7-018C-4541-B5AB-9D42497FE8E1}" destId="{6B44F0F5-0554-40D6-BE65-FB6F349AF6E7}" srcOrd="0" destOrd="0" presId="urn:microsoft.com/office/officeart/2008/layout/HorizontalMultiLevelHierarchy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0E4B700E-6A2B-4BF1-88F7-D4681230ADFC}" type="presParOf" srcId="{6151B1E8-F656-42D6-8750-616DA3CFC0E7}" destId="{F4BF3BA5-5E45-4822-A35B-D8FAEF022721}" srcOrd="0" destOrd="0" presId="urn:microsoft.com/office/officeart/2008/layout/HorizontalMultiLevelHierarchy"/>
    <dgm:cxn modelId="{3FEE1F5F-C3CC-4166-B50F-4B3D7A8DC034}" type="presParOf" srcId="{F4BF3BA5-5E45-4822-A35B-D8FAEF022721}" destId="{EAEE658F-E1BC-4E60-B89E-02AC22C0FC74}" srcOrd="0" destOrd="0" presId="urn:microsoft.com/office/officeart/2008/layout/HorizontalMultiLevelHierarchy"/>
    <dgm:cxn modelId="{1F993647-587B-4758-9C23-5D49E79159BD}" type="presParOf" srcId="{F4BF3BA5-5E45-4822-A35B-D8FAEF022721}" destId="{66157383-749F-4967-AA17-77BCF82D050D}" srcOrd="1" destOrd="0" presId="urn:microsoft.com/office/officeart/2008/layout/HorizontalMultiLevelHierarchy"/>
    <dgm:cxn modelId="{D9A7DB43-4110-436A-A964-1F4DF4F494FA}" type="presParOf" srcId="{66157383-749F-4967-AA17-77BCF82D050D}" destId="{6B44F0F5-0554-40D6-BE65-FB6F349AF6E7}" srcOrd="0" destOrd="0" presId="urn:microsoft.com/office/officeart/2008/layout/HorizontalMultiLevelHierarchy"/>
    <dgm:cxn modelId="{5F0EC1B0-9203-45E9-A47D-C8FF5DB67745}" type="presParOf" srcId="{6B44F0F5-0554-40D6-BE65-FB6F349AF6E7}" destId="{6E5B6A17-7A17-4311-A6CB-302B2ABE2056}" srcOrd="0" destOrd="0" presId="urn:microsoft.com/office/officeart/2008/layout/HorizontalMultiLevelHierarchy"/>
    <dgm:cxn modelId="{A00D8ADD-260E-4453-B657-FDE6199DE197}" type="presParOf" srcId="{66157383-749F-4967-AA17-77BCF82D050D}" destId="{9375010E-7031-4A21-A656-EAC5C14A16D4}" srcOrd="1" destOrd="0" presId="urn:microsoft.com/office/officeart/2008/layout/HorizontalMultiLevelHierarchy"/>
    <dgm:cxn modelId="{10D9B6C8-7CE8-45B9-863E-949329E0B046}" type="presParOf" srcId="{9375010E-7031-4A21-A656-EAC5C14A16D4}" destId="{83A51BEA-AE32-4297-B43C-B25EA77A3020}" srcOrd="0" destOrd="0" presId="urn:microsoft.com/office/officeart/2008/layout/HorizontalMultiLevelHierarchy"/>
    <dgm:cxn modelId="{F0C0EC55-365F-441B-9F09-FF13C7C8F91C}" type="presParOf" srcId="{9375010E-7031-4A21-A656-EAC5C14A16D4}" destId="{1B77E377-AA57-4776-BFFE-239C66FA7E61}" srcOrd="1" destOrd="0" presId="urn:microsoft.com/office/officeart/2008/layout/HorizontalMultiLevelHierarchy"/>
    <dgm:cxn modelId="{092BA9B5-6171-49AC-9930-9CD0F43FB004}" type="presParOf" srcId="{66157383-749F-4967-AA17-77BCF82D050D}" destId="{F84DFB69-89EC-411C-A020-AA3E95D8711B}" srcOrd="2" destOrd="0" presId="urn:microsoft.com/office/officeart/2008/layout/HorizontalMultiLevelHierarchy"/>
    <dgm:cxn modelId="{0795E2BB-273B-46FF-BDE1-E1E93D56B8D0}" type="presParOf" srcId="{F84DFB69-89EC-411C-A020-AA3E95D8711B}" destId="{9DA95ABA-A186-4FDE-A0DE-6ABF261D6B14}" srcOrd="0" destOrd="0" presId="urn:microsoft.com/office/officeart/2008/layout/HorizontalMultiLevelHierarchy"/>
    <dgm:cxn modelId="{4D5F1F64-B749-4AA8-8F8F-27718A5946DC}" type="presParOf" srcId="{66157383-749F-4967-AA17-77BCF82D050D}" destId="{4ABF9CE9-D820-43D1-BCF5-31A0B601CD53}" srcOrd="3" destOrd="0" presId="urn:microsoft.com/office/officeart/2008/layout/HorizontalMultiLevelHierarchy"/>
    <dgm:cxn modelId="{47BB8750-0FC9-46F6-AFAD-A905CC4E6ADB}" type="presParOf" srcId="{4ABF9CE9-D820-43D1-BCF5-31A0B601CD53}" destId="{1A45B230-4B0D-42CA-8252-B46942371F15}" srcOrd="0" destOrd="0" presId="urn:microsoft.com/office/officeart/2008/layout/HorizontalMultiLevelHierarchy"/>
    <dgm:cxn modelId="{631E2C94-4A7C-4926-BC08-4A25A20994A9}" type="presParOf" srcId="{4ABF9CE9-D820-43D1-BCF5-31A0B601CD53}" destId="{C87B47C2-84D3-4206-97B0-BCF0330D0BE9}" srcOrd="1" destOrd="0" presId="urn:microsoft.com/office/officeart/2008/layout/HorizontalMultiLevelHierarchy"/>
    <dgm:cxn modelId="{A63AEFE4-E553-4373-B318-824EF9EC0B9D}" type="presParOf" srcId="{66157383-749F-4967-AA17-77BCF82D050D}" destId="{FDA598A7-7187-46D6-9541-9D63586C05E2}" srcOrd="4" destOrd="0" presId="urn:microsoft.com/office/officeart/2008/layout/HorizontalMultiLevelHierarchy"/>
    <dgm:cxn modelId="{1D71877E-8588-4258-B840-A841CFD62CFD}" type="presParOf" srcId="{FDA598A7-7187-46D6-9541-9D63586C05E2}" destId="{36D38626-315D-47F5-AFC3-D30C94659A2A}" srcOrd="0" destOrd="0" presId="urn:microsoft.com/office/officeart/2008/layout/HorizontalMultiLevelHierarchy"/>
    <dgm:cxn modelId="{9B9B3DE9-801A-43AB-A2AA-1F7D7BE194A0}" type="presParOf" srcId="{66157383-749F-4967-AA17-77BCF82D050D}" destId="{8C98C603-F84F-4814-AA52-2B9994512358}" srcOrd="5" destOrd="0" presId="urn:microsoft.com/office/officeart/2008/layout/HorizontalMultiLevelHierarchy"/>
    <dgm:cxn modelId="{1FB7480D-E8BA-48CB-99FC-A627C6B86E99}" type="presParOf" srcId="{8C98C603-F84F-4814-AA52-2B9994512358}" destId="{E374FE98-87D7-412F-8BA6-F5EFDC86F421}" srcOrd="0" destOrd="0" presId="urn:microsoft.com/office/officeart/2008/layout/HorizontalMultiLevelHierarchy"/>
    <dgm:cxn modelId="{ECA8AD72-6E48-4D34-8776-D265A2DDE765}" type="presParOf" srcId="{8C98C603-F84F-4814-AA52-2B9994512358}" destId="{9A966750-66BD-4842-91AD-C8B23D6827D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საბჭოში არ საჩივრდება</a:t>
          </a:r>
          <a:endParaRPr lang="en-US" sz="2400" dirty="0">
            <a:solidFill>
              <a:schemeClr val="tx1"/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05554CBB-3CFA-4C96-B31C-4CF4335F97F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  <a:latin typeface="+mn-lt"/>
            </a:rPr>
            <a:t>სახელმწიფო შესყიდვის საშუალებისა და მეთოდის შერჩევა</a:t>
          </a:r>
          <a:endParaRPr lang="en-US" sz="2400" dirty="0">
            <a:solidFill>
              <a:schemeClr val="tx1"/>
            </a:solidFill>
            <a:latin typeface="+mn-lt"/>
          </a:endParaRPr>
        </a:p>
      </dgm:t>
    </dgm:pt>
    <dgm:pt modelId="{E32F1DC7-018C-4541-B5AB-9D42497FE8E1}" type="parTrans" cxnId="{B7464B85-827A-4D79-B87E-09159546FCB2}">
      <dgm:prSet custT="1"/>
      <dgm:spPr/>
      <dgm:t>
        <a:bodyPr/>
        <a:lstStyle/>
        <a:p>
          <a:endParaRPr lang="en-US" sz="2400"/>
        </a:p>
      </dgm:t>
    </dgm:pt>
    <dgm:pt modelId="{08792619-036C-4099-ADD6-E5850C9263FC}" type="sibTrans" cxnId="{B7464B85-827A-4D79-B87E-09159546FCB2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ევროკავშირის დირექტივებით დადგენილ მონეტარულ ზღვრებზე ნაკლები გამარტივებული შესყიდვა</a:t>
          </a:r>
          <a:endParaRPr lang="en-US" sz="2400" dirty="0">
            <a:solidFill>
              <a:schemeClr val="tx1"/>
            </a:solidFill>
          </a:endParaRPr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43088B14-BB20-41B3-AFA3-215072ED40ED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საბჭოში გასაჩივრების შემთხვევაში, სახელმწიფო </a:t>
          </a:r>
          <a:r>
            <a:rPr lang="ka-GE" sz="2400" dirty="0" smtClean="0">
              <a:solidFill>
                <a:schemeClr val="tx1"/>
              </a:solidFill>
            </a:rPr>
            <a:t>შესყიდვის პროცედურის შეჩერება</a:t>
          </a:r>
          <a:endParaRPr lang="en-US" sz="2400" dirty="0">
            <a:solidFill>
              <a:schemeClr val="tx1"/>
            </a:solidFill>
          </a:endParaRPr>
        </a:p>
      </dgm:t>
    </dgm:pt>
    <dgm:pt modelId="{C1CC1731-D9EC-43F2-B664-D5C572CE454B}" type="parTrans" cxnId="{E8734B2B-ACE1-4592-A4DB-F0306DBA2152}">
      <dgm:prSet custT="1"/>
      <dgm:spPr/>
      <dgm:t>
        <a:bodyPr/>
        <a:lstStyle/>
        <a:p>
          <a:endParaRPr lang="en-US" sz="2400"/>
        </a:p>
      </dgm:t>
    </dgm:pt>
    <dgm:pt modelId="{D6D53B8A-8841-4BF8-ABEC-015D38FFAFFF}" type="sibTrans" cxnId="{E8734B2B-ACE1-4592-A4DB-F0306DBA2152}">
      <dgm:prSet/>
      <dgm:spPr/>
      <dgm:t>
        <a:bodyPr/>
        <a:lstStyle/>
        <a:p>
          <a:endParaRPr lang="en-US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78502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6B44F0F5-0554-40D6-BE65-FB6F349AF6E7}" type="pres">
      <dgm:prSet presAssocID="{E32F1DC7-018C-4541-B5AB-9D42497FE8E1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6E5B6A17-7A17-4311-A6CB-302B2ABE2056}" type="pres">
      <dgm:prSet presAssocID="{E32F1DC7-018C-4541-B5AB-9D42497FE8E1}" presName="connTx" presStyleLbl="parChTrans1D2" presStyleIdx="0" presStyleCnt="3"/>
      <dgm:spPr/>
      <dgm:t>
        <a:bodyPr/>
        <a:lstStyle/>
        <a:p>
          <a:endParaRPr lang="en-US"/>
        </a:p>
      </dgm:t>
    </dgm:pt>
    <dgm:pt modelId="{9375010E-7031-4A21-A656-EAC5C14A16D4}" type="pres">
      <dgm:prSet presAssocID="{05554CBB-3CFA-4C96-B31C-4CF4335F97FF}" presName="root2" presStyleCnt="0"/>
      <dgm:spPr/>
    </dgm:pt>
    <dgm:pt modelId="{83A51BEA-AE32-4297-B43C-B25EA77A3020}" type="pres">
      <dgm:prSet presAssocID="{05554CBB-3CFA-4C96-B31C-4CF4335F97FF}" presName="LevelTwoTextNode" presStyleLbl="node2" presStyleIdx="0" presStyleCnt="3" custScaleX="212261" custScaleY="144359" custLinFactNeighborX="1060" custLinFactNeighborY="-11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77E377-AA57-4776-BFFE-239C66FA7E61}" type="pres">
      <dgm:prSet presAssocID="{05554CBB-3CFA-4C96-B31C-4CF4335F97FF}" presName="level3hierChild" presStyleCnt="0"/>
      <dgm:spPr/>
    </dgm:pt>
    <dgm:pt modelId="{F84DFB69-89EC-411C-A020-AA3E95D8711B}" type="pres">
      <dgm:prSet presAssocID="{7FFEE0B0-859A-4433-AC81-0FD08FD6AC42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1" presStyleCnt="3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1" presStyleCnt="3" custScaleX="211699" custScaleY="143629" custLinFactNeighborX="4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  <dgm:pt modelId="{FDA598A7-7187-46D6-9541-9D63586C05E2}" type="pres">
      <dgm:prSet presAssocID="{C1CC1731-D9EC-43F2-B664-D5C572CE454B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36D38626-315D-47F5-AFC3-D30C94659A2A}" type="pres">
      <dgm:prSet presAssocID="{C1CC1731-D9EC-43F2-B664-D5C572CE454B}" presName="connTx" presStyleLbl="parChTrans1D2" presStyleIdx="2" presStyleCnt="3"/>
      <dgm:spPr/>
      <dgm:t>
        <a:bodyPr/>
        <a:lstStyle/>
        <a:p>
          <a:endParaRPr lang="en-US"/>
        </a:p>
      </dgm:t>
    </dgm:pt>
    <dgm:pt modelId="{8C98C603-F84F-4814-AA52-2B9994512358}" type="pres">
      <dgm:prSet presAssocID="{43088B14-BB20-41B3-AFA3-215072ED40ED}" presName="root2" presStyleCnt="0"/>
      <dgm:spPr/>
    </dgm:pt>
    <dgm:pt modelId="{E374FE98-87D7-412F-8BA6-F5EFDC86F421}" type="pres">
      <dgm:prSet presAssocID="{43088B14-BB20-41B3-AFA3-215072ED40ED}" presName="LevelTwoTextNode" presStyleLbl="node2" presStyleIdx="2" presStyleCnt="3" custScaleX="211366" custScaleY="15020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966750-66BD-4842-91AD-C8B23D6827D0}" type="pres">
      <dgm:prSet presAssocID="{43088B14-BB20-41B3-AFA3-215072ED40ED}" presName="level3hierChild" presStyleCnt="0"/>
      <dgm:spPr/>
    </dgm:pt>
  </dgm:ptLst>
  <dgm:cxnLst>
    <dgm:cxn modelId="{E8734B2B-ACE1-4592-A4DB-F0306DBA2152}" srcId="{9F07A02B-7803-4C18-B4EE-6BCDCA8B8E9D}" destId="{43088B14-BB20-41B3-AFA3-215072ED40ED}" srcOrd="2" destOrd="0" parTransId="{C1CC1731-D9EC-43F2-B664-D5C572CE454B}" sibTransId="{D6D53B8A-8841-4BF8-ABEC-015D38FFAFFF}"/>
    <dgm:cxn modelId="{B7464B85-827A-4D79-B87E-09159546FCB2}" srcId="{9F07A02B-7803-4C18-B4EE-6BCDCA8B8E9D}" destId="{05554CBB-3CFA-4C96-B31C-4CF4335F97FF}" srcOrd="0" destOrd="0" parTransId="{E32F1DC7-018C-4541-B5AB-9D42497FE8E1}" sibTransId="{08792619-036C-4099-ADD6-E5850C9263FC}"/>
    <dgm:cxn modelId="{6B2818E8-6902-48E0-B3A7-20E3A1E314EE}" type="presOf" srcId="{9F07A02B-7803-4C18-B4EE-6BCDCA8B8E9D}" destId="{EAEE658F-E1BC-4E60-B89E-02AC22C0FC74}" srcOrd="0" destOrd="0" presId="urn:microsoft.com/office/officeart/2008/layout/HorizontalMultiLevelHierarchy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CAE9D0CE-C84B-4DF9-84FB-B271E20F617E}" type="presOf" srcId="{7FFEE0B0-859A-4433-AC81-0FD08FD6AC42}" destId="{F84DFB69-89EC-411C-A020-AA3E95D8711B}" srcOrd="0" destOrd="0" presId="urn:microsoft.com/office/officeart/2008/layout/HorizontalMultiLevelHierarchy"/>
    <dgm:cxn modelId="{11630492-E8F1-4B6E-B1C1-5239405ED9A5}" type="presOf" srcId="{1BE01CC6-9C11-44E4-8A57-60FB2B7E3FBB}" destId="{1A45B230-4B0D-42CA-8252-B46942371F15}" srcOrd="0" destOrd="0" presId="urn:microsoft.com/office/officeart/2008/layout/HorizontalMultiLevelHierarchy"/>
    <dgm:cxn modelId="{F6BF81BA-21D4-40C3-8F62-73222829C1AB}" type="presOf" srcId="{E32F1DC7-018C-4541-B5AB-9D42497FE8E1}" destId="{6E5B6A17-7A17-4311-A6CB-302B2ABE2056}" srcOrd="1" destOrd="0" presId="urn:microsoft.com/office/officeart/2008/layout/HorizontalMultiLevelHierarchy"/>
    <dgm:cxn modelId="{256C20D1-CC90-43EE-8D5F-6B7196FB8589}" type="presOf" srcId="{7FFEE0B0-859A-4433-AC81-0FD08FD6AC42}" destId="{9DA95ABA-A186-4FDE-A0DE-6ABF261D6B14}" srcOrd="1" destOrd="0" presId="urn:microsoft.com/office/officeart/2008/layout/HorizontalMultiLevelHierarchy"/>
    <dgm:cxn modelId="{D016D6E4-8BCB-468B-9368-70B098CDBC4F}" type="presOf" srcId="{C1CC1731-D9EC-43F2-B664-D5C572CE454B}" destId="{FDA598A7-7187-46D6-9541-9D63586C05E2}" srcOrd="0" destOrd="0" presId="urn:microsoft.com/office/officeart/2008/layout/HorizontalMultiLevelHierarchy"/>
    <dgm:cxn modelId="{A56C82EA-45CE-4E48-8279-3BA41A11A012}" type="presOf" srcId="{CAF436B0-FFC4-4E03-A43A-7AB0CB746352}" destId="{6151B1E8-F656-42D6-8750-616DA3CFC0E7}" srcOrd="0" destOrd="0" presId="urn:microsoft.com/office/officeart/2008/layout/HorizontalMultiLevelHierarchy"/>
    <dgm:cxn modelId="{2589CB67-9AD9-4B29-84B1-F9789CCB1CD0}" type="presOf" srcId="{C1CC1731-D9EC-43F2-B664-D5C572CE454B}" destId="{36D38626-315D-47F5-AFC3-D30C94659A2A}" srcOrd="1" destOrd="0" presId="urn:microsoft.com/office/officeart/2008/layout/HorizontalMultiLevelHierarchy"/>
    <dgm:cxn modelId="{BD82CF99-ABBA-41A7-8E76-FCB02478FE67}" srcId="{9F07A02B-7803-4C18-B4EE-6BCDCA8B8E9D}" destId="{1BE01CC6-9C11-44E4-8A57-60FB2B7E3FBB}" srcOrd="1" destOrd="0" parTransId="{7FFEE0B0-859A-4433-AC81-0FD08FD6AC42}" sibTransId="{4341F6BE-4ACC-495F-A938-7E127DE7700F}"/>
    <dgm:cxn modelId="{1C60EE09-61D6-4A41-8A03-482738C00269}" type="presOf" srcId="{E32F1DC7-018C-4541-B5AB-9D42497FE8E1}" destId="{6B44F0F5-0554-40D6-BE65-FB6F349AF6E7}" srcOrd="0" destOrd="0" presId="urn:microsoft.com/office/officeart/2008/layout/HorizontalMultiLevelHierarchy"/>
    <dgm:cxn modelId="{11639625-36CC-4DEF-AB98-F796D3A49F58}" type="presOf" srcId="{05554CBB-3CFA-4C96-B31C-4CF4335F97FF}" destId="{83A51BEA-AE32-4297-B43C-B25EA77A3020}" srcOrd="0" destOrd="0" presId="urn:microsoft.com/office/officeart/2008/layout/HorizontalMultiLevelHierarchy"/>
    <dgm:cxn modelId="{7FDDF568-D8BD-4479-AFED-BBC438747ADC}" type="presOf" srcId="{43088B14-BB20-41B3-AFA3-215072ED40ED}" destId="{E374FE98-87D7-412F-8BA6-F5EFDC86F421}" srcOrd="0" destOrd="0" presId="urn:microsoft.com/office/officeart/2008/layout/HorizontalMultiLevelHierarchy"/>
    <dgm:cxn modelId="{50873F6A-54C3-45B0-95A4-86C285AE125C}" type="presParOf" srcId="{6151B1E8-F656-42D6-8750-616DA3CFC0E7}" destId="{F4BF3BA5-5E45-4822-A35B-D8FAEF022721}" srcOrd="0" destOrd="0" presId="urn:microsoft.com/office/officeart/2008/layout/HorizontalMultiLevelHierarchy"/>
    <dgm:cxn modelId="{B60052B5-EF1B-4594-8116-D76804C57A81}" type="presParOf" srcId="{F4BF3BA5-5E45-4822-A35B-D8FAEF022721}" destId="{EAEE658F-E1BC-4E60-B89E-02AC22C0FC74}" srcOrd="0" destOrd="0" presId="urn:microsoft.com/office/officeart/2008/layout/HorizontalMultiLevelHierarchy"/>
    <dgm:cxn modelId="{BBEC6B73-583B-45CD-BE01-F8052981E7A0}" type="presParOf" srcId="{F4BF3BA5-5E45-4822-A35B-D8FAEF022721}" destId="{66157383-749F-4967-AA17-77BCF82D050D}" srcOrd="1" destOrd="0" presId="urn:microsoft.com/office/officeart/2008/layout/HorizontalMultiLevelHierarchy"/>
    <dgm:cxn modelId="{D825823C-1B63-41AD-B089-D816BC873B06}" type="presParOf" srcId="{66157383-749F-4967-AA17-77BCF82D050D}" destId="{6B44F0F5-0554-40D6-BE65-FB6F349AF6E7}" srcOrd="0" destOrd="0" presId="urn:microsoft.com/office/officeart/2008/layout/HorizontalMultiLevelHierarchy"/>
    <dgm:cxn modelId="{95079AA7-87ED-43D0-9487-C2904FF696BA}" type="presParOf" srcId="{6B44F0F5-0554-40D6-BE65-FB6F349AF6E7}" destId="{6E5B6A17-7A17-4311-A6CB-302B2ABE2056}" srcOrd="0" destOrd="0" presId="urn:microsoft.com/office/officeart/2008/layout/HorizontalMultiLevelHierarchy"/>
    <dgm:cxn modelId="{14931EA2-8886-481F-B5B8-9FF9228011C5}" type="presParOf" srcId="{66157383-749F-4967-AA17-77BCF82D050D}" destId="{9375010E-7031-4A21-A656-EAC5C14A16D4}" srcOrd="1" destOrd="0" presId="urn:microsoft.com/office/officeart/2008/layout/HorizontalMultiLevelHierarchy"/>
    <dgm:cxn modelId="{4BB38424-08F8-4483-9D53-4080B13D4915}" type="presParOf" srcId="{9375010E-7031-4A21-A656-EAC5C14A16D4}" destId="{83A51BEA-AE32-4297-B43C-B25EA77A3020}" srcOrd="0" destOrd="0" presId="urn:microsoft.com/office/officeart/2008/layout/HorizontalMultiLevelHierarchy"/>
    <dgm:cxn modelId="{893C1158-5548-41D1-9D4E-461189E25644}" type="presParOf" srcId="{9375010E-7031-4A21-A656-EAC5C14A16D4}" destId="{1B77E377-AA57-4776-BFFE-239C66FA7E61}" srcOrd="1" destOrd="0" presId="urn:microsoft.com/office/officeart/2008/layout/HorizontalMultiLevelHierarchy"/>
    <dgm:cxn modelId="{8AC7A116-956E-4A21-AB62-83D6F8558A88}" type="presParOf" srcId="{66157383-749F-4967-AA17-77BCF82D050D}" destId="{F84DFB69-89EC-411C-A020-AA3E95D8711B}" srcOrd="2" destOrd="0" presId="urn:microsoft.com/office/officeart/2008/layout/HorizontalMultiLevelHierarchy"/>
    <dgm:cxn modelId="{C17E90D5-05F4-4B2A-996B-338639320024}" type="presParOf" srcId="{F84DFB69-89EC-411C-A020-AA3E95D8711B}" destId="{9DA95ABA-A186-4FDE-A0DE-6ABF261D6B14}" srcOrd="0" destOrd="0" presId="urn:microsoft.com/office/officeart/2008/layout/HorizontalMultiLevelHierarchy"/>
    <dgm:cxn modelId="{BCFDC8B2-472A-469D-ABFE-860D308758F4}" type="presParOf" srcId="{66157383-749F-4967-AA17-77BCF82D050D}" destId="{4ABF9CE9-D820-43D1-BCF5-31A0B601CD53}" srcOrd="3" destOrd="0" presId="urn:microsoft.com/office/officeart/2008/layout/HorizontalMultiLevelHierarchy"/>
    <dgm:cxn modelId="{FA9FFD4D-5F43-4CC1-A2C5-23C7C41A87DD}" type="presParOf" srcId="{4ABF9CE9-D820-43D1-BCF5-31A0B601CD53}" destId="{1A45B230-4B0D-42CA-8252-B46942371F15}" srcOrd="0" destOrd="0" presId="urn:microsoft.com/office/officeart/2008/layout/HorizontalMultiLevelHierarchy"/>
    <dgm:cxn modelId="{A047AA48-63D5-4E7F-A06F-5D7579682AB2}" type="presParOf" srcId="{4ABF9CE9-D820-43D1-BCF5-31A0B601CD53}" destId="{C87B47C2-84D3-4206-97B0-BCF0330D0BE9}" srcOrd="1" destOrd="0" presId="urn:microsoft.com/office/officeart/2008/layout/HorizontalMultiLevelHierarchy"/>
    <dgm:cxn modelId="{33CBFE64-49ED-4176-97AD-08C3ED371CD2}" type="presParOf" srcId="{66157383-749F-4967-AA17-77BCF82D050D}" destId="{FDA598A7-7187-46D6-9541-9D63586C05E2}" srcOrd="4" destOrd="0" presId="urn:microsoft.com/office/officeart/2008/layout/HorizontalMultiLevelHierarchy"/>
    <dgm:cxn modelId="{E64E4842-359A-45BD-BBCD-6EB79CB846DF}" type="presParOf" srcId="{FDA598A7-7187-46D6-9541-9D63586C05E2}" destId="{36D38626-315D-47F5-AFC3-D30C94659A2A}" srcOrd="0" destOrd="0" presId="urn:microsoft.com/office/officeart/2008/layout/HorizontalMultiLevelHierarchy"/>
    <dgm:cxn modelId="{BC67F0C3-3D05-45A0-9A9C-DA2B8E5DBD8B}" type="presParOf" srcId="{66157383-749F-4967-AA17-77BCF82D050D}" destId="{8C98C603-F84F-4814-AA52-2B9994512358}" srcOrd="5" destOrd="0" presId="urn:microsoft.com/office/officeart/2008/layout/HorizontalMultiLevelHierarchy"/>
    <dgm:cxn modelId="{69A1050A-2A50-487F-A641-6E87AD152DC0}" type="presParOf" srcId="{8C98C603-F84F-4814-AA52-2B9994512358}" destId="{E374FE98-87D7-412F-8BA6-F5EFDC86F421}" srcOrd="0" destOrd="0" presId="urn:microsoft.com/office/officeart/2008/layout/HorizontalMultiLevelHierarchy"/>
    <dgm:cxn modelId="{24D01AF9-7B3A-4505-A6AE-7B0BA9F3F606}" type="presParOf" srcId="{8C98C603-F84F-4814-AA52-2B9994512358}" destId="{9A966750-66BD-4842-91AD-C8B23D6827D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საფასური</a:t>
          </a:r>
          <a:endParaRPr lang="en-US" sz="2400" dirty="0">
            <a:solidFill>
              <a:schemeClr val="tx1"/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05554CBB-3CFA-4C96-B31C-4CF4335F97F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  <a:latin typeface="+mn-lt"/>
            </a:rPr>
            <a:t>სახელმწიფო შესყიდვის სავარაუდო ღირებულების 2%</a:t>
          </a:r>
          <a:endParaRPr lang="en-US" sz="2400" dirty="0">
            <a:solidFill>
              <a:schemeClr val="tx1"/>
            </a:solidFill>
            <a:latin typeface="+mn-lt"/>
          </a:endParaRPr>
        </a:p>
      </dgm:t>
    </dgm:pt>
    <dgm:pt modelId="{E32F1DC7-018C-4541-B5AB-9D42497FE8E1}" type="parTrans" cxnId="{B7464B85-827A-4D79-B87E-09159546FCB2}">
      <dgm:prSet custT="1"/>
      <dgm:spPr/>
      <dgm:t>
        <a:bodyPr/>
        <a:lstStyle/>
        <a:p>
          <a:endParaRPr lang="en-US" sz="2400"/>
        </a:p>
      </dgm:t>
    </dgm:pt>
    <dgm:pt modelId="{08792619-036C-4099-ADD6-E5850C9263FC}" type="sibTrans" cxnId="{B7464B85-827A-4D79-B87E-09159546FCB2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გამარტივებული შესყიდვის ღირებულების 2%</a:t>
          </a:r>
          <a:endParaRPr lang="en-US" sz="2400" dirty="0">
            <a:solidFill>
              <a:schemeClr val="tx1"/>
            </a:solidFill>
          </a:endParaRPr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43088B14-BB20-41B3-AFA3-215072ED40ED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არანაკლებ 100 ლარისა და არა უმეტეს 500 ლარისა</a:t>
          </a:r>
          <a:endParaRPr lang="en-US" sz="2400" dirty="0">
            <a:solidFill>
              <a:schemeClr val="tx1"/>
            </a:solidFill>
          </a:endParaRPr>
        </a:p>
      </dgm:t>
    </dgm:pt>
    <dgm:pt modelId="{C1CC1731-D9EC-43F2-B664-D5C572CE454B}" type="parTrans" cxnId="{E8734B2B-ACE1-4592-A4DB-F0306DBA2152}">
      <dgm:prSet custT="1"/>
      <dgm:spPr/>
      <dgm:t>
        <a:bodyPr/>
        <a:lstStyle/>
        <a:p>
          <a:endParaRPr lang="en-US" sz="2400"/>
        </a:p>
      </dgm:t>
    </dgm:pt>
    <dgm:pt modelId="{D6D53B8A-8841-4BF8-ABEC-015D38FFAFFF}" type="sibTrans" cxnId="{E8734B2B-ACE1-4592-A4DB-F0306DBA2152}">
      <dgm:prSet/>
      <dgm:spPr/>
      <dgm:t>
        <a:bodyPr/>
        <a:lstStyle/>
        <a:p>
          <a:endParaRPr lang="en-US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87754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6B44F0F5-0554-40D6-BE65-FB6F349AF6E7}" type="pres">
      <dgm:prSet presAssocID="{E32F1DC7-018C-4541-B5AB-9D42497FE8E1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6E5B6A17-7A17-4311-A6CB-302B2ABE2056}" type="pres">
      <dgm:prSet presAssocID="{E32F1DC7-018C-4541-B5AB-9D42497FE8E1}" presName="connTx" presStyleLbl="parChTrans1D2" presStyleIdx="0" presStyleCnt="3"/>
      <dgm:spPr/>
      <dgm:t>
        <a:bodyPr/>
        <a:lstStyle/>
        <a:p>
          <a:endParaRPr lang="en-US"/>
        </a:p>
      </dgm:t>
    </dgm:pt>
    <dgm:pt modelId="{9375010E-7031-4A21-A656-EAC5C14A16D4}" type="pres">
      <dgm:prSet presAssocID="{05554CBB-3CFA-4C96-B31C-4CF4335F97FF}" presName="root2" presStyleCnt="0"/>
      <dgm:spPr/>
    </dgm:pt>
    <dgm:pt modelId="{83A51BEA-AE32-4297-B43C-B25EA77A3020}" type="pres">
      <dgm:prSet presAssocID="{05554CBB-3CFA-4C96-B31C-4CF4335F97FF}" presName="LevelTwoTextNode" presStyleLbl="node2" presStyleIdx="0" presStyleCnt="3" custScaleX="212261" custScaleY="144359" custLinFactNeighborX="1060" custLinFactNeighborY="-11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77E377-AA57-4776-BFFE-239C66FA7E61}" type="pres">
      <dgm:prSet presAssocID="{05554CBB-3CFA-4C96-B31C-4CF4335F97FF}" presName="level3hierChild" presStyleCnt="0"/>
      <dgm:spPr/>
    </dgm:pt>
    <dgm:pt modelId="{F84DFB69-89EC-411C-A020-AA3E95D8711B}" type="pres">
      <dgm:prSet presAssocID="{7FFEE0B0-859A-4433-AC81-0FD08FD6AC42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1" presStyleCnt="3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1" presStyleCnt="3" custScaleX="211699" custScaleY="137951" custLinFactNeighborX="4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  <dgm:pt modelId="{FDA598A7-7187-46D6-9541-9D63586C05E2}" type="pres">
      <dgm:prSet presAssocID="{C1CC1731-D9EC-43F2-B664-D5C572CE454B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36D38626-315D-47F5-AFC3-D30C94659A2A}" type="pres">
      <dgm:prSet presAssocID="{C1CC1731-D9EC-43F2-B664-D5C572CE454B}" presName="connTx" presStyleLbl="parChTrans1D2" presStyleIdx="2" presStyleCnt="3"/>
      <dgm:spPr/>
      <dgm:t>
        <a:bodyPr/>
        <a:lstStyle/>
        <a:p>
          <a:endParaRPr lang="en-US"/>
        </a:p>
      </dgm:t>
    </dgm:pt>
    <dgm:pt modelId="{8C98C603-F84F-4814-AA52-2B9994512358}" type="pres">
      <dgm:prSet presAssocID="{43088B14-BB20-41B3-AFA3-215072ED40ED}" presName="root2" presStyleCnt="0"/>
      <dgm:spPr/>
    </dgm:pt>
    <dgm:pt modelId="{E374FE98-87D7-412F-8BA6-F5EFDC86F421}" type="pres">
      <dgm:prSet presAssocID="{43088B14-BB20-41B3-AFA3-215072ED40ED}" presName="LevelTwoTextNode" presStyleLbl="node2" presStyleIdx="2" presStyleCnt="3" custScaleX="211366" custScaleY="1500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966750-66BD-4842-91AD-C8B23D6827D0}" type="pres">
      <dgm:prSet presAssocID="{43088B14-BB20-41B3-AFA3-215072ED40ED}" presName="level3hierChild" presStyleCnt="0"/>
      <dgm:spPr/>
    </dgm:pt>
  </dgm:ptLst>
  <dgm:cxnLst>
    <dgm:cxn modelId="{53DFA4FF-6AA9-4ADD-A70F-BF7DC4C5A63E}" type="presOf" srcId="{E32F1DC7-018C-4541-B5AB-9D42497FE8E1}" destId="{6B44F0F5-0554-40D6-BE65-FB6F349AF6E7}" srcOrd="0" destOrd="0" presId="urn:microsoft.com/office/officeart/2008/layout/HorizontalMultiLevelHierarchy"/>
    <dgm:cxn modelId="{9EDD0234-5666-41A5-946A-8B93C6A2079E}" type="presOf" srcId="{1BE01CC6-9C11-44E4-8A57-60FB2B7E3FBB}" destId="{1A45B230-4B0D-42CA-8252-B46942371F15}" srcOrd="0" destOrd="0" presId="urn:microsoft.com/office/officeart/2008/layout/HorizontalMultiLevelHierarchy"/>
    <dgm:cxn modelId="{7C083C26-7933-4CE1-8BDF-98315948F7B5}" type="presOf" srcId="{C1CC1731-D9EC-43F2-B664-D5C572CE454B}" destId="{FDA598A7-7187-46D6-9541-9D63586C05E2}" srcOrd="0" destOrd="0" presId="urn:microsoft.com/office/officeart/2008/layout/HorizontalMultiLevelHierarchy"/>
    <dgm:cxn modelId="{DCAD2D22-D9A6-4F0C-A7B1-AB4E423BEC54}" type="presOf" srcId="{C1CC1731-D9EC-43F2-B664-D5C572CE454B}" destId="{36D38626-315D-47F5-AFC3-D30C94659A2A}" srcOrd="1" destOrd="0" presId="urn:microsoft.com/office/officeart/2008/layout/HorizontalMultiLevelHierarchy"/>
    <dgm:cxn modelId="{D36C1439-1FDC-4F9F-AB04-735B4D415B6F}" type="presOf" srcId="{43088B14-BB20-41B3-AFA3-215072ED40ED}" destId="{E374FE98-87D7-412F-8BA6-F5EFDC86F421}" srcOrd="0" destOrd="0" presId="urn:microsoft.com/office/officeart/2008/layout/HorizontalMultiLevelHierarchy"/>
    <dgm:cxn modelId="{A8C26E51-28E5-4C54-B6E5-579AFDEE739D}" type="presOf" srcId="{7FFEE0B0-859A-4433-AC81-0FD08FD6AC42}" destId="{F84DFB69-89EC-411C-A020-AA3E95D8711B}" srcOrd="0" destOrd="0" presId="urn:microsoft.com/office/officeart/2008/layout/HorizontalMultiLevelHierarchy"/>
    <dgm:cxn modelId="{78123209-D629-46D0-B7EC-F4BC17E4CC37}" type="presOf" srcId="{E32F1DC7-018C-4541-B5AB-9D42497FE8E1}" destId="{6E5B6A17-7A17-4311-A6CB-302B2ABE2056}" srcOrd="1" destOrd="0" presId="urn:microsoft.com/office/officeart/2008/layout/HorizontalMultiLevelHierarchy"/>
    <dgm:cxn modelId="{B7464B85-827A-4D79-B87E-09159546FCB2}" srcId="{9F07A02B-7803-4C18-B4EE-6BCDCA8B8E9D}" destId="{05554CBB-3CFA-4C96-B31C-4CF4335F97FF}" srcOrd="0" destOrd="0" parTransId="{E32F1DC7-018C-4541-B5AB-9D42497FE8E1}" sibTransId="{08792619-036C-4099-ADD6-E5850C9263FC}"/>
    <dgm:cxn modelId="{E8734B2B-ACE1-4592-A4DB-F0306DBA2152}" srcId="{9F07A02B-7803-4C18-B4EE-6BCDCA8B8E9D}" destId="{43088B14-BB20-41B3-AFA3-215072ED40ED}" srcOrd="2" destOrd="0" parTransId="{C1CC1731-D9EC-43F2-B664-D5C572CE454B}" sibTransId="{D6D53B8A-8841-4BF8-ABEC-015D38FFAFFF}"/>
    <dgm:cxn modelId="{BD82CF99-ABBA-41A7-8E76-FCB02478FE67}" srcId="{9F07A02B-7803-4C18-B4EE-6BCDCA8B8E9D}" destId="{1BE01CC6-9C11-44E4-8A57-60FB2B7E3FBB}" srcOrd="1" destOrd="0" parTransId="{7FFEE0B0-859A-4433-AC81-0FD08FD6AC42}" sibTransId="{4341F6BE-4ACC-495F-A938-7E127DE7700F}"/>
    <dgm:cxn modelId="{6E9D62EE-CF2A-462A-86F4-453DA1CA0B34}" type="presOf" srcId="{CAF436B0-FFC4-4E03-A43A-7AB0CB746352}" destId="{6151B1E8-F656-42D6-8750-616DA3CFC0E7}" srcOrd="0" destOrd="0" presId="urn:microsoft.com/office/officeart/2008/layout/HorizontalMultiLevelHierarchy"/>
    <dgm:cxn modelId="{329EA9C6-33E2-4F85-8069-0006CD9F3C13}" type="presOf" srcId="{7FFEE0B0-859A-4433-AC81-0FD08FD6AC42}" destId="{9DA95ABA-A186-4FDE-A0DE-6ABF261D6B14}" srcOrd="1" destOrd="0" presId="urn:microsoft.com/office/officeart/2008/layout/HorizontalMultiLevelHierarchy"/>
    <dgm:cxn modelId="{BE86C172-FA2E-4D14-85A7-1ADCBB957D65}" type="presOf" srcId="{9F07A02B-7803-4C18-B4EE-6BCDCA8B8E9D}" destId="{EAEE658F-E1BC-4E60-B89E-02AC22C0FC74}" srcOrd="0" destOrd="0" presId="urn:microsoft.com/office/officeart/2008/layout/HorizontalMultiLevelHierarchy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60105B17-C305-4231-AF42-3F89BB52F9F4}" type="presOf" srcId="{05554CBB-3CFA-4C96-B31C-4CF4335F97FF}" destId="{83A51BEA-AE32-4297-B43C-B25EA77A3020}" srcOrd="0" destOrd="0" presId="urn:microsoft.com/office/officeart/2008/layout/HorizontalMultiLevelHierarchy"/>
    <dgm:cxn modelId="{E03049EF-ED04-4485-A7EC-55EF5D66CDED}" type="presParOf" srcId="{6151B1E8-F656-42D6-8750-616DA3CFC0E7}" destId="{F4BF3BA5-5E45-4822-A35B-D8FAEF022721}" srcOrd="0" destOrd="0" presId="urn:microsoft.com/office/officeart/2008/layout/HorizontalMultiLevelHierarchy"/>
    <dgm:cxn modelId="{F5E89292-E640-4A5F-9244-678EF9868B35}" type="presParOf" srcId="{F4BF3BA5-5E45-4822-A35B-D8FAEF022721}" destId="{EAEE658F-E1BC-4E60-B89E-02AC22C0FC74}" srcOrd="0" destOrd="0" presId="urn:microsoft.com/office/officeart/2008/layout/HorizontalMultiLevelHierarchy"/>
    <dgm:cxn modelId="{2613B274-1618-4910-8180-86A9AB7109F2}" type="presParOf" srcId="{F4BF3BA5-5E45-4822-A35B-D8FAEF022721}" destId="{66157383-749F-4967-AA17-77BCF82D050D}" srcOrd="1" destOrd="0" presId="urn:microsoft.com/office/officeart/2008/layout/HorizontalMultiLevelHierarchy"/>
    <dgm:cxn modelId="{B94C5A3B-532C-40EE-A5B2-B1558627F689}" type="presParOf" srcId="{66157383-749F-4967-AA17-77BCF82D050D}" destId="{6B44F0F5-0554-40D6-BE65-FB6F349AF6E7}" srcOrd="0" destOrd="0" presId="urn:microsoft.com/office/officeart/2008/layout/HorizontalMultiLevelHierarchy"/>
    <dgm:cxn modelId="{D4B36A35-DE30-49AD-8EA0-16F3B31FC650}" type="presParOf" srcId="{6B44F0F5-0554-40D6-BE65-FB6F349AF6E7}" destId="{6E5B6A17-7A17-4311-A6CB-302B2ABE2056}" srcOrd="0" destOrd="0" presId="urn:microsoft.com/office/officeart/2008/layout/HorizontalMultiLevelHierarchy"/>
    <dgm:cxn modelId="{518E3E52-D0E9-40A2-917C-B2B5739A04CF}" type="presParOf" srcId="{66157383-749F-4967-AA17-77BCF82D050D}" destId="{9375010E-7031-4A21-A656-EAC5C14A16D4}" srcOrd="1" destOrd="0" presId="urn:microsoft.com/office/officeart/2008/layout/HorizontalMultiLevelHierarchy"/>
    <dgm:cxn modelId="{7BBD15B4-F48C-4A93-B360-DB317C4ED614}" type="presParOf" srcId="{9375010E-7031-4A21-A656-EAC5C14A16D4}" destId="{83A51BEA-AE32-4297-B43C-B25EA77A3020}" srcOrd="0" destOrd="0" presId="urn:microsoft.com/office/officeart/2008/layout/HorizontalMultiLevelHierarchy"/>
    <dgm:cxn modelId="{2FED7922-8D6F-44F1-920C-03C0F26E18BC}" type="presParOf" srcId="{9375010E-7031-4A21-A656-EAC5C14A16D4}" destId="{1B77E377-AA57-4776-BFFE-239C66FA7E61}" srcOrd="1" destOrd="0" presId="urn:microsoft.com/office/officeart/2008/layout/HorizontalMultiLevelHierarchy"/>
    <dgm:cxn modelId="{7A831E2B-E80E-448D-84A8-6B2A34D2059D}" type="presParOf" srcId="{66157383-749F-4967-AA17-77BCF82D050D}" destId="{F84DFB69-89EC-411C-A020-AA3E95D8711B}" srcOrd="2" destOrd="0" presId="urn:microsoft.com/office/officeart/2008/layout/HorizontalMultiLevelHierarchy"/>
    <dgm:cxn modelId="{1AF271D6-A51F-4EE9-92D0-F9D8C0124B16}" type="presParOf" srcId="{F84DFB69-89EC-411C-A020-AA3E95D8711B}" destId="{9DA95ABA-A186-4FDE-A0DE-6ABF261D6B14}" srcOrd="0" destOrd="0" presId="urn:microsoft.com/office/officeart/2008/layout/HorizontalMultiLevelHierarchy"/>
    <dgm:cxn modelId="{2384B01A-2D6C-4975-A1E5-7F3BDA63B66F}" type="presParOf" srcId="{66157383-749F-4967-AA17-77BCF82D050D}" destId="{4ABF9CE9-D820-43D1-BCF5-31A0B601CD53}" srcOrd="3" destOrd="0" presId="urn:microsoft.com/office/officeart/2008/layout/HorizontalMultiLevelHierarchy"/>
    <dgm:cxn modelId="{CE19A628-67BC-4608-B812-889E1AC28BC5}" type="presParOf" srcId="{4ABF9CE9-D820-43D1-BCF5-31A0B601CD53}" destId="{1A45B230-4B0D-42CA-8252-B46942371F15}" srcOrd="0" destOrd="0" presId="urn:microsoft.com/office/officeart/2008/layout/HorizontalMultiLevelHierarchy"/>
    <dgm:cxn modelId="{038B6B99-AC1C-4160-95C1-B011B34FFF84}" type="presParOf" srcId="{4ABF9CE9-D820-43D1-BCF5-31A0B601CD53}" destId="{C87B47C2-84D3-4206-97B0-BCF0330D0BE9}" srcOrd="1" destOrd="0" presId="urn:microsoft.com/office/officeart/2008/layout/HorizontalMultiLevelHierarchy"/>
    <dgm:cxn modelId="{EB930AF3-7F12-4791-83E3-1FF794ED3ECC}" type="presParOf" srcId="{66157383-749F-4967-AA17-77BCF82D050D}" destId="{FDA598A7-7187-46D6-9541-9D63586C05E2}" srcOrd="4" destOrd="0" presId="urn:microsoft.com/office/officeart/2008/layout/HorizontalMultiLevelHierarchy"/>
    <dgm:cxn modelId="{CFE2CB36-2FE1-41A4-9353-EB9B943AE8AE}" type="presParOf" srcId="{FDA598A7-7187-46D6-9541-9D63586C05E2}" destId="{36D38626-315D-47F5-AFC3-D30C94659A2A}" srcOrd="0" destOrd="0" presId="urn:microsoft.com/office/officeart/2008/layout/HorizontalMultiLevelHierarchy"/>
    <dgm:cxn modelId="{923D87BF-05C5-43E6-AE44-8026C5869E62}" type="presParOf" srcId="{66157383-749F-4967-AA17-77BCF82D050D}" destId="{8C98C603-F84F-4814-AA52-2B9994512358}" srcOrd="5" destOrd="0" presId="urn:microsoft.com/office/officeart/2008/layout/HorizontalMultiLevelHierarchy"/>
    <dgm:cxn modelId="{1509BCC9-8C55-4F69-A454-5466CD510D53}" type="presParOf" srcId="{8C98C603-F84F-4814-AA52-2B9994512358}" destId="{E374FE98-87D7-412F-8BA6-F5EFDC86F421}" srcOrd="0" destOrd="0" presId="urn:microsoft.com/office/officeart/2008/layout/HorizontalMultiLevelHierarchy"/>
    <dgm:cxn modelId="{8F96559B-0FE0-43E3-A0A4-8ED533679FD1}" type="presParOf" srcId="{8C98C603-F84F-4814-AA52-2B9994512358}" destId="{9A966750-66BD-4842-91AD-C8B23D6827D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გასაჩივრების ვადა</a:t>
          </a:r>
          <a:endParaRPr lang="en-US" sz="2400" dirty="0">
            <a:solidFill>
              <a:schemeClr val="tx1"/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05554CBB-3CFA-4C96-B31C-4CF4335F97F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  <a:latin typeface="+mn-lt"/>
            </a:rPr>
            <a:t>პირობები - წინადადებების მიღების დაწყებამდე </a:t>
          </a:r>
          <a:endParaRPr lang="en-US" sz="2400" dirty="0">
            <a:solidFill>
              <a:schemeClr val="tx1"/>
            </a:solidFill>
            <a:latin typeface="+mn-lt"/>
          </a:endParaRPr>
        </a:p>
      </dgm:t>
    </dgm:pt>
    <dgm:pt modelId="{E32F1DC7-018C-4541-B5AB-9D42497FE8E1}" type="parTrans" cxnId="{B7464B85-827A-4D79-B87E-09159546FCB2}">
      <dgm:prSet custT="1"/>
      <dgm:spPr/>
      <dgm:t>
        <a:bodyPr/>
        <a:lstStyle/>
        <a:p>
          <a:endParaRPr lang="en-US" sz="2400"/>
        </a:p>
      </dgm:t>
    </dgm:pt>
    <dgm:pt modelId="{08792619-036C-4099-ADD6-E5850C9263FC}" type="sibTrans" cxnId="{B7464B85-827A-4D79-B87E-09159546FCB2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გადაწყვეტილება/ქმედება - 10 დღე</a:t>
          </a:r>
          <a:endParaRPr lang="en-US" sz="2400" dirty="0">
            <a:solidFill>
              <a:schemeClr val="tx1"/>
            </a:solidFill>
          </a:endParaRPr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43088B14-BB20-41B3-AFA3-215072ED40ED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გამარტივებული - </a:t>
          </a:r>
          <a:r>
            <a:rPr lang="en-US" sz="2400" dirty="0" smtClean="0">
              <a:solidFill>
                <a:schemeClr val="tx1"/>
              </a:solidFill>
            </a:rPr>
            <a:t>SMP -</a:t>
          </a:r>
          <a:r>
            <a:rPr lang="ka-GE" sz="2400" dirty="0" smtClean="0">
              <a:solidFill>
                <a:schemeClr val="tx1"/>
              </a:solidFill>
            </a:rPr>
            <a:t> 10 დღე</a:t>
          </a:r>
          <a:endParaRPr lang="en-US" sz="2400" dirty="0">
            <a:solidFill>
              <a:schemeClr val="tx1"/>
            </a:solidFill>
          </a:endParaRPr>
        </a:p>
      </dgm:t>
    </dgm:pt>
    <dgm:pt modelId="{C1CC1731-D9EC-43F2-B664-D5C572CE454B}" type="parTrans" cxnId="{E8734B2B-ACE1-4592-A4DB-F0306DBA2152}">
      <dgm:prSet custT="1"/>
      <dgm:spPr/>
      <dgm:t>
        <a:bodyPr/>
        <a:lstStyle/>
        <a:p>
          <a:endParaRPr lang="en-US" sz="2400"/>
        </a:p>
      </dgm:t>
    </dgm:pt>
    <dgm:pt modelId="{D6D53B8A-8841-4BF8-ABEC-015D38FFAFFF}" type="sibTrans" cxnId="{E8734B2B-ACE1-4592-A4DB-F0306DBA2152}">
      <dgm:prSet/>
      <dgm:spPr/>
      <dgm:t>
        <a:bodyPr/>
        <a:lstStyle/>
        <a:p>
          <a:endParaRPr lang="en-US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81423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6B44F0F5-0554-40D6-BE65-FB6F349AF6E7}" type="pres">
      <dgm:prSet presAssocID="{E32F1DC7-018C-4541-B5AB-9D42497FE8E1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6E5B6A17-7A17-4311-A6CB-302B2ABE2056}" type="pres">
      <dgm:prSet presAssocID="{E32F1DC7-018C-4541-B5AB-9D42497FE8E1}" presName="connTx" presStyleLbl="parChTrans1D2" presStyleIdx="0" presStyleCnt="3"/>
      <dgm:spPr/>
      <dgm:t>
        <a:bodyPr/>
        <a:lstStyle/>
        <a:p>
          <a:endParaRPr lang="en-US"/>
        </a:p>
      </dgm:t>
    </dgm:pt>
    <dgm:pt modelId="{9375010E-7031-4A21-A656-EAC5C14A16D4}" type="pres">
      <dgm:prSet presAssocID="{05554CBB-3CFA-4C96-B31C-4CF4335F97FF}" presName="root2" presStyleCnt="0"/>
      <dgm:spPr/>
    </dgm:pt>
    <dgm:pt modelId="{83A51BEA-AE32-4297-B43C-B25EA77A3020}" type="pres">
      <dgm:prSet presAssocID="{05554CBB-3CFA-4C96-B31C-4CF4335F97FF}" presName="LevelTwoTextNode" presStyleLbl="node2" presStyleIdx="0" presStyleCnt="3" custScaleX="212261" custScaleY="144359" custLinFactNeighborX="1060" custLinFactNeighborY="-11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77E377-AA57-4776-BFFE-239C66FA7E61}" type="pres">
      <dgm:prSet presAssocID="{05554CBB-3CFA-4C96-B31C-4CF4335F97FF}" presName="level3hierChild" presStyleCnt="0"/>
      <dgm:spPr/>
    </dgm:pt>
    <dgm:pt modelId="{F84DFB69-89EC-411C-A020-AA3E95D8711B}" type="pres">
      <dgm:prSet presAssocID="{7FFEE0B0-859A-4433-AC81-0FD08FD6AC42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1" presStyleCnt="3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1" presStyleCnt="3" custScaleX="211699" custScaleY="137951" custLinFactNeighborX="4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  <dgm:pt modelId="{FDA598A7-7187-46D6-9541-9D63586C05E2}" type="pres">
      <dgm:prSet presAssocID="{C1CC1731-D9EC-43F2-B664-D5C572CE454B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36D38626-315D-47F5-AFC3-D30C94659A2A}" type="pres">
      <dgm:prSet presAssocID="{C1CC1731-D9EC-43F2-B664-D5C572CE454B}" presName="connTx" presStyleLbl="parChTrans1D2" presStyleIdx="2" presStyleCnt="3"/>
      <dgm:spPr/>
      <dgm:t>
        <a:bodyPr/>
        <a:lstStyle/>
        <a:p>
          <a:endParaRPr lang="en-US"/>
        </a:p>
      </dgm:t>
    </dgm:pt>
    <dgm:pt modelId="{8C98C603-F84F-4814-AA52-2B9994512358}" type="pres">
      <dgm:prSet presAssocID="{43088B14-BB20-41B3-AFA3-215072ED40ED}" presName="root2" presStyleCnt="0"/>
      <dgm:spPr/>
    </dgm:pt>
    <dgm:pt modelId="{E374FE98-87D7-412F-8BA6-F5EFDC86F421}" type="pres">
      <dgm:prSet presAssocID="{43088B14-BB20-41B3-AFA3-215072ED40ED}" presName="LevelTwoTextNode" presStyleLbl="node2" presStyleIdx="2" presStyleCnt="3" custScaleX="211366" custScaleY="1500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966750-66BD-4842-91AD-C8B23D6827D0}" type="pres">
      <dgm:prSet presAssocID="{43088B14-BB20-41B3-AFA3-215072ED40ED}" presName="level3hierChild" presStyleCnt="0"/>
      <dgm:spPr/>
    </dgm:pt>
  </dgm:ptLst>
  <dgm:cxnLst>
    <dgm:cxn modelId="{36C31793-5537-4067-B3CD-E31213569DBA}" type="presOf" srcId="{1BE01CC6-9C11-44E4-8A57-60FB2B7E3FBB}" destId="{1A45B230-4B0D-42CA-8252-B46942371F15}" srcOrd="0" destOrd="0" presId="urn:microsoft.com/office/officeart/2008/layout/HorizontalMultiLevelHierarchy"/>
    <dgm:cxn modelId="{D24DB23F-58B0-45D1-A2A2-784BACE8B27A}" type="presOf" srcId="{C1CC1731-D9EC-43F2-B664-D5C572CE454B}" destId="{FDA598A7-7187-46D6-9541-9D63586C05E2}" srcOrd="0" destOrd="0" presId="urn:microsoft.com/office/officeart/2008/layout/HorizontalMultiLevelHierarchy"/>
    <dgm:cxn modelId="{FDFF32D1-F7A4-44A2-95F0-FB75E795B4BE}" type="presOf" srcId="{7FFEE0B0-859A-4433-AC81-0FD08FD6AC42}" destId="{9DA95ABA-A186-4FDE-A0DE-6ABF261D6B14}" srcOrd="1" destOrd="0" presId="urn:microsoft.com/office/officeart/2008/layout/HorizontalMultiLevelHierarchy"/>
    <dgm:cxn modelId="{AE52C875-043E-4BA5-852D-A4D99E9AF1D5}" type="presOf" srcId="{43088B14-BB20-41B3-AFA3-215072ED40ED}" destId="{E374FE98-87D7-412F-8BA6-F5EFDC86F421}" srcOrd="0" destOrd="0" presId="urn:microsoft.com/office/officeart/2008/layout/HorizontalMultiLevelHierarchy"/>
    <dgm:cxn modelId="{8DAFEB3B-2391-49D2-9FCC-4659124894E6}" type="presOf" srcId="{E32F1DC7-018C-4541-B5AB-9D42497FE8E1}" destId="{6B44F0F5-0554-40D6-BE65-FB6F349AF6E7}" srcOrd="0" destOrd="0" presId="urn:microsoft.com/office/officeart/2008/layout/HorizontalMultiLevelHierarchy"/>
    <dgm:cxn modelId="{1B35140A-1BCC-4B34-B4C9-13D090CB27D5}" type="presOf" srcId="{9F07A02B-7803-4C18-B4EE-6BCDCA8B8E9D}" destId="{EAEE658F-E1BC-4E60-B89E-02AC22C0FC74}" srcOrd="0" destOrd="0" presId="urn:microsoft.com/office/officeart/2008/layout/HorizontalMultiLevelHierarchy"/>
    <dgm:cxn modelId="{963489B9-B675-4FB8-934F-F416303C6A9B}" type="presOf" srcId="{CAF436B0-FFC4-4E03-A43A-7AB0CB746352}" destId="{6151B1E8-F656-42D6-8750-616DA3CFC0E7}" srcOrd="0" destOrd="0" presId="urn:microsoft.com/office/officeart/2008/layout/HorizontalMultiLevelHierarchy"/>
    <dgm:cxn modelId="{B7464B85-827A-4D79-B87E-09159546FCB2}" srcId="{9F07A02B-7803-4C18-B4EE-6BCDCA8B8E9D}" destId="{05554CBB-3CFA-4C96-B31C-4CF4335F97FF}" srcOrd="0" destOrd="0" parTransId="{E32F1DC7-018C-4541-B5AB-9D42497FE8E1}" sibTransId="{08792619-036C-4099-ADD6-E5850C9263FC}"/>
    <dgm:cxn modelId="{6993D655-D4C9-412F-9E1D-F4C359594916}" type="presOf" srcId="{E32F1DC7-018C-4541-B5AB-9D42497FE8E1}" destId="{6E5B6A17-7A17-4311-A6CB-302B2ABE2056}" srcOrd="1" destOrd="0" presId="urn:microsoft.com/office/officeart/2008/layout/HorizontalMultiLevelHierarchy"/>
    <dgm:cxn modelId="{E8734B2B-ACE1-4592-A4DB-F0306DBA2152}" srcId="{9F07A02B-7803-4C18-B4EE-6BCDCA8B8E9D}" destId="{43088B14-BB20-41B3-AFA3-215072ED40ED}" srcOrd="2" destOrd="0" parTransId="{C1CC1731-D9EC-43F2-B664-D5C572CE454B}" sibTransId="{D6D53B8A-8841-4BF8-ABEC-015D38FFAFFF}"/>
    <dgm:cxn modelId="{BD82CF99-ABBA-41A7-8E76-FCB02478FE67}" srcId="{9F07A02B-7803-4C18-B4EE-6BCDCA8B8E9D}" destId="{1BE01CC6-9C11-44E4-8A57-60FB2B7E3FBB}" srcOrd="1" destOrd="0" parTransId="{7FFEE0B0-859A-4433-AC81-0FD08FD6AC42}" sibTransId="{4341F6BE-4ACC-495F-A938-7E127DE7700F}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5E332995-9FE8-4274-BE5A-73A875062AD6}" type="presOf" srcId="{C1CC1731-D9EC-43F2-B664-D5C572CE454B}" destId="{36D38626-315D-47F5-AFC3-D30C94659A2A}" srcOrd="1" destOrd="0" presId="urn:microsoft.com/office/officeart/2008/layout/HorizontalMultiLevelHierarchy"/>
    <dgm:cxn modelId="{029C7E7D-7FB7-4F24-A094-D3D50D91099E}" type="presOf" srcId="{7FFEE0B0-859A-4433-AC81-0FD08FD6AC42}" destId="{F84DFB69-89EC-411C-A020-AA3E95D8711B}" srcOrd="0" destOrd="0" presId="urn:microsoft.com/office/officeart/2008/layout/HorizontalMultiLevelHierarchy"/>
    <dgm:cxn modelId="{418CF26D-B2FD-4DB0-9534-C5C54AB4877F}" type="presOf" srcId="{05554CBB-3CFA-4C96-B31C-4CF4335F97FF}" destId="{83A51BEA-AE32-4297-B43C-B25EA77A3020}" srcOrd="0" destOrd="0" presId="urn:microsoft.com/office/officeart/2008/layout/HorizontalMultiLevelHierarchy"/>
    <dgm:cxn modelId="{3D25F452-446C-4881-9F6C-65B9C5FA4C21}" type="presParOf" srcId="{6151B1E8-F656-42D6-8750-616DA3CFC0E7}" destId="{F4BF3BA5-5E45-4822-A35B-D8FAEF022721}" srcOrd="0" destOrd="0" presId="urn:microsoft.com/office/officeart/2008/layout/HorizontalMultiLevelHierarchy"/>
    <dgm:cxn modelId="{A6AD7ED7-8054-4BFD-A265-843B9709798D}" type="presParOf" srcId="{F4BF3BA5-5E45-4822-A35B-D8FAEF022721}" destId="{EAEE658F-E1BC-4E60-B89E-02AC22C0FC74}" srcOrd="0" destOrd="0" presId="urn:microsoft.com/office/officeart/2008/layout/HorizontalMultiLevelHierarchy"/>
    <dgm:cxn modelId="{DB9601E8-B3C5-4BEA-97E3-0010359C5A54}" type="presParOf" srcId="{F4BF3BA5-5E45-4822-A35B-D8FAEF022721}" destId="{66157383-749F-4967-AA17-77BCF82D050D}" srcOrd="1" destOrd="0" presId="urn:microsoft.com/office/officeart/2008/layout/HorizontalMultiLevelHierarchy"/>
    <dgm:cxn modelId="{3571D7B5-331E-4571-8D92-F89D44A13647}" type="presParOf" srcId="{66157383-749F-4967-AA17-77BCF82D050D}" destId="{6B44F0F5-0554-40D6-BE65-FB6F349AF6E7}" srcOrd="0" destOrd="0" presId="urn:microsoft.com/office/officeart/2008/layout/HorizontalMultiLevelHierarchy"/>
    <dgm:cxn modelId="{3F1E103E-364F-4DB3-8E54-2DF85E8EEEA4}" type="presParOf" srcId="{6B44F0F5-0554-40D6-BE65-FB6F349AF6E7}" destId="{6E5B6A17-7A17-4311-A6CB-302B2ABE2056}" srcOrd="0" destOrd="0" presId="urn:microsoft.com/office/officeart/2008/layout/HorizontalMultiLevelHierarchy"/>
    <dgm:cxn modelId="{C9BF7257-BDA6-4B32-8FD7-A76F531F4F9D}" type="presParOf" srcId="{66157383-749F-4967-AA17-77BCF82D050D}" destId="{9375010E-7031-4A21-A656-EAC5C14A16D4}" srcOrd="1" destOrd="0" presId="urn:microsoft.com/office/officeart/2008/layout/HorizontalMultiLevelHierarchy"/>
    <dgm:cxn modelId="{611D3E1C-B814-4A7A-9F84-B0E6B9A19E96}" type="presParOf" srcId="{9375010E-7031-4A21-A656-EAC5C14A16D4}" destId="{83A51BEA-AE32-4297-B43C-B25EA77A3020}" srcOrd="0" destOrd="0" presId="urn:microsoft.com/office/officeart/2008/layout/HorizontalMultiLevelHierarchy"/>
    <dgm:cxn modelId="{E8E78338-10E5-48BF-A588-51456A0A50C0}" type="presParOf" srcId="{9375010E-7031-4A21-A656-EAC5C14A16D4}" destId="{1B77E377-AA57-4776-BFFE-239C66FA7E61}" srcOrd="1" destOrd="0" presId="urn:microsoft.com/office/officeart/2008/layout/HorizontalMultiLevelHierarchy"/>
    <dgm:cxn modelId="{F10724A1-41B8-4C4D-9931-C5A545503BF0}" type="presParOf" srcId="{66157383-749F-4967-AA17-77BCF82D050D}" destId="{F84DFB69-89EC-411C-A020-AA3E95D8711B}" srcOrd="2" destOrd="0" presId="urn:microsoft.com/office/officeart/2008/layout/HorizontalMultiLevelHierarchy"/>
    <dgm:cxn modelId="{732997A2-D8AE-4442-AEC9-6F7F4A6A9DB2}" type="presParOf" srcId="{F84DFB69-89EC-411C-A020-AA3E95D8711B}" destId="{9DA95ABA-A186-4FDE-A0DE-6ABF261D6B14}" srcOrd="0" destOrd="0" presId="urn:microsoft.com/office/officeart/2008/layout/HorizontalMultiLevelHierarchy"/>
    <dgm:cxn modelId="{98A8A831-A716-4E2E-9152-CDBF8A5D5CDF}" type="presParOf" srcId="{66157383-749F-4967-AA17-77BCF82D050D}" destId="{4ABF9CE9-D820-43D1-BCF5-31A0B601CD53}" srcOrd="3" destOrd="0" presId="urn:microsoft.com/office/officeart/2008/layout/HorizontalMultiLevelHierarchy"/>
    <dgm:cxn modelId="{0B47C81F-74D6-467A-9E7F-81A14A1A53C8}" type="presParOf" srcId="{4ABF9CE9-D820-43D1-BCF5-31A0B601CD53}" destId="{1A45B230-4B0D-42CA-8252-B46942371F15}" srcOrd="0" destOrd="0" presId="urn:microsoft.com/office/officeart/2008/layout/HorizontalMultiLevelHierarchy"/>
    <dgm:cxn modelId="{ED39D5CD-9199-468D-BBEF-20790E7B1190}" type="presParOf" srcId="{4ABF9CE9-D820-43D1-BCF5-31A0B601CD53}" destId="{C87B47C2-84D3-4206-97B0-BCF0330D0BE9}" srcOrd="1" destOrd="0" presId="urn:microsoft.com/office/officeart/2008/layout/HorizontalMultiLevelHierarchy"/>
    <dgm:cxn modelId="{1BDB0A09-23AA-4E21-92CD-4A331EC17DF3}" type="presParOf" srcId="{66157383-749F-4967-AA17-77BCF82D050D}" destId="{FDA598A7-7187-46D6-9541-9D63586C05E2}" srcOrd="4" destOrd="0" presId="urn:microsoft.com/office/officeart/2008/layout/HorizontalMultiLevelHierarchy"/>
    <dgm:cxn modelId="{866E09A5-872F-45A5-A0A5-196832561223}" type="presParOf" srcId="{FDA598A7-7187-46D6-9541-9D63586C05E2}" destId="{36D38626-315D-47F5-AFC3-D30C94659A2A}" srcOrd="0" destOrd="0" presId="urn:microsoft.com/office/officeart/2008/layout/HorizontalMultiLevelHierarchy"/>
    <dgm:cxn modelId="{2E579E5C-45F1-4659-A746-CBB77E5C4ACC}" type="presParOf" srcId="{66157383-749F-4967-AA17-77BCF82D050D}" destId="{8C98C603-F84F-4814-AA52-2B9994512358}" srcOrd="5" destOrd="0" presId="urn:microsoft.com/office/officeart/2008/layout/HorizontalMultiLevelHierarchy"/>
    <dgm:cxn modelId="{21A49290-FDB4-473B-B2C9-27EBF09B6FA1}" type="presParOf" srcId="{8C98C603-F84F-4814-AA52-2B9994512358}" destId="{E374FE98-87D7-412F-8BA6-F5EFDC86F421}" srcOrd="0" destOrd="0" presId="urn:microsoft.com/office/officeart/2008/layout/HorizontalMultiLevelHierarchy"/>
    <dgm:cxn modelId="{8E1B9CE8-B73A-408E-BC5E-5F131DF7A576}" type="presParOf" srcId="{8C98C603-F84F-4814-AA52-2B9994512358}" destId="{9A966750-66BD-4842-91AD-C8B23D6827D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გადაწყვეტილების მიღება</a:t>
          </a:r>
          <a:endParaRPr lang="en-US" sz="2400" dirty="0">
            <a:solidFill>
              <a:schemeClr val="tx1"/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საჩივრის დასაშვებად ცნობიდან 10 სამუშაო დღის ვადაში</a:t>
          </a:r>
          <a:endParaRPr lang="en-US" sz="2400" dirty="0">
            <a:solidFill>
              <a:schemeClr val="tx1"/>
            </a:solidFill>
          </a:endParaRPr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87754" custLinFactNeighborX="-69975" custLinFactNeighborY="3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F84DFB69-89EC-411C-A020-AA3E95D8711B}" type="pres">
      <dgm:prSet presAssocID="{7FFEE0B0-859A-4433-AC81-0FD08FD6AC42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0" presStyleCnt="1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0" presStyleCnt="1" custScaleX="181803" custScaleY="397842" custLinFactNeighborX="4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</dgm:ptLst>
  <dgm:cxnLst>
    <dgm:cxn modelId="{BD82CF99-ABBA-41A7-8E76-FCB02478FE67}" srcId="{9F07A02B-7803-4C18-B4EE-6BCDCA8B8E9D}" destId="{1BE01CC6-9C11-44E4-8A57-60FB2B7E3FBB}" srcOrd="0" destOrd="0" parTransId="{7FFEE0B0-859A-4433-AC81-0FD08FD6AC42}" sibTransId="{4341F6BE-4ACC-495F-A938-7E127DE7700F}"/>
    <dgm:cxn modelId="{5336D232-4CFD-4FAC-8022-730AA914B3A7}" type="presOf" srcId="{9F07A02B-7803-4C18-B4EE-6BCDCA8B8E9D}" destId="{EAEE658F-E1BC-4E60-B89E-02AC22C0FC74}" srcOrd="0" destOrd="0" presId="urn:microsoft.com/office/officeart/2008/layout/HorizontalMultiLevelHierarchy"/>
    <dgm:cxn modelId="{DEEFDED8-3B3B-4C78-9D17-4CEE63A41E81}" type="presOf" srcId="{1BE01CC6-9C11-44E4-8A57-60FB2B7E3FBB}" destId="{1A45B230-4B0D-42CA-8252-B46942371F15}" srcOrd="0" destOrd="0" presId="urn:microsoft.com/office/officeart/2008/layout/HorizontalMultiLevelHierarchy"/>
    <dgm:cxn modelId="{FE52B8EE-FB45-43DE-9517-6A599287EC40}" type="presOf" srcId="{7FFEE0B0-859A-4433-AC81-0FD08FD6AC42}" destId="{9DA95ABA-A186-4FDE-A0DE-6ABF261D6B14}" srcOrd="1" destOrd="0" presId="urn:microsoft.com/office/officeart/2008/layout/HorizontalMultiLevelHierarchy"/>
    <dgm:cxn modelId="{893C7995-9FD9-4412-A829-843D55A57622}" type="presOf" srcId="{7FFEE0B0-859A-4433-AC81-0FD08FD6AC42}" destId="{F84DFB69-89EC-411C-A020-AA3E95D8711B}" srcOrd="0" destOrd="0" presId="urn:microsoft.com/office/officeart/2008/layout/HorizontalMultiLevelHierarchy"/>
    <dgm:cxn modelId="{3D12D8D2-80D7-4808-B594-DE38F98B1D76}" type="presOf" srcId="{CAF436B0-FFC4-4E03-A43A-7AB0CB746352}" destId="{6151B1E8-F656-42D6-8750-616DA3CFC0E7}" srcOrd="0" destOrd="0" presId="urn:microsoft.com/office/officeart/2008/layout/HorizontalMultiLevelHierarchy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EBCBD1D4-A260-4706-89FB-166761F9577B}" type="presParOf" srcId="{6151B1E8-F656-42D6-8750-616DA3CFC0E7}" destId="{F4BF3BA5-5E45-4822-A35B-D8FAEF022721}" srcOrd="0" destOrd="0" presId="urn:microsoft.com/office/officeart/2008/layout/HorizontalMultiLevelHierarchy"/>
    <dgm:cxn modelId="{30A73153-E94C-42ED-86AA-A841E6615247}" type="presParOf" srcId="{F4BF3BA5-5E45-4822-A35B-D8FAEF022721}" destId="{EAEE658F-E1BC-4E60-B89E-02AC22C0FC74}" srcOrd="0" destOrd="0" presId="urn:microsoft.com/office/officeart/2008/layout/HorizontalMultiLevelHierarchy"/>
    <dgm:cxn modelId="{4138EE5F-A894-4780-BD32-E1E13DDF3C39}" type="presParOf" srcId="{F4BF3BA5-5E45-4822-A35B-D8FAEF022721}" destId="{66157383-749F-4967-AA17-77BCF82D050D}" srcOrd="1" destOrd="0" presId="urn:microsoft.com/office/officeart/2008/layout/HorizontalMultiLevelHierarchy"/>
    <dgm:cxn modelId="{4E6085B4-EB89-4731-920D-FE4D7822D7E9}" type="presParOf" srcId="{66157383-749F-4967-AA17-77BCF82D050D}" destId="{F84DFB69-89EC-411C-A020-AA3E95D8711B}" srcOrd="0" destOrd="0" presId="urn:microsoft.com/office/officeart/2008/layout/HorizontalMultiLevelHierarchy"/>
    <dgm:cxn modelId="{235E6FFB-B0F0-47BF-8C73-B69104E59308}" type="presParOf" srcId="{F84DFB69-89EC-411C-A020-AA3E95D8711B}" destId="{9DA95ABA-A186-4FDE-A0DE-6ABF261D6B14}" srcOrd="0" destOrd="0" presId="urn:microsoft.com/office/officeart/2008/layout/HorizontalMultiLevelHierarchy"/>
    <dgm:cxn modelId="{64890F0A-2479-4181-B9D9-4E2D4AC5F870}" type="presParOf" srcId="{66157383-749F-4967-AA17-77BCF82D050D}" destId="{4ABF9CE9-D820-43D1-BCF5-31A0B601CD53}" srcOrd="1" destOrd="0" presId="urn:microsoft.com/office/officeart/2008/layout/HorizontalMultiLevelHierarchy"/>
    <dgm:cxn modelId="{09A91083-67D7-4811-B28D-13047A648C59}" type="presParOf" srcId="{4ABF9CE9-D820-43D1-BCF5-31A0B601CD53}" destId="{1A45B230-4B0D-42CA-8252-B46942371F15}" srcOrd="0" destOrd="0" presId="urn:microsoft.com/office/officeart/2008/layout/HorizontalMultiLevelHierarchy"/>
    <dgm:cxn modelId="{B492FA5A-AA7A-47C2-BBBE-A4803CE7EF66}" type="presParOf" srcId="{4ABF9CE9-D820-43D1-BCF5-31A0B601CD53}" destId="{C87B47C2-84D3-4206-97B0-BCF0330D0BE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AF436B0-FFC4-4E03-A43A-7AB0CB7463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02B-7803-4C18-B4EE-6BCDCA8B8E9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მიღებული გადაწყვეტილება</a:t>
          </a:r>
          <a:endParaRPr lang="en-US" sz="2400" dirty="0">
            <a:solidFill>
              <a:schemeClr val="tx1"/>
            </a:solidFill>
          </a:endParaRPr>
        </a:p>
      </dgm:t>
    </dgm:pt>
    <dgm:pt modelId="{5663F98C-5795-406D-9F1D-A8820F5AA163}" type="parTrans" cxnId="{D9168ED9-CAA6-42D3-AA61-74BB4E9860D3}">
      <dgm:prSet/>
      <dgm:spPr/>
      <dgm:t>
        <a:bodyPr/>
        <a:lstStyle/>
        <a:p>
          <a:endParaRPr lang="en-US"/>
        </a:p>
      </dgm:t>
    </dgm:pt>
    <dgm:pt modelId="{ED3EF7DF-47AE-453B-9A4D-2AA0B1B93492}" type="sibTrans" cxnId="{D9168ED9-CAA6-42D3-AA61-74BB4E9860D3}">
      <dgm:prSet/>
      <dgm:spPr/>
      <dgm:t>
        <a:bodyPr/>
        <a:lstStyle/>
        <a:p>
          <a:endParaRPr lang="en-US"/>
        </a:p>
      </dgm:t>
    </dgm:pt>
    <dgm:pt modelId="{05554CBB-3CFA-4C96-B31C-4CF4335F97F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  <a:latin typeface="+mn-lt"/>
            </a:rPr>
            <a:t>საჩივარი სრულად დააკმაყოფილოს</a:t>
          </a:r>
          <a:endParaRPr lang="en-US" sz="2400" dirty="0">
            <a:solidFill>
              <a:schemeClr val="tx1"/>
            </a:solidFill>
            <a:latin typeface="+mn-lt"/>
          </a:endParaRPr>
        </a:p>
      </dgm:t>
    </dgm:pt>
    <dgm:pt modelId="{E32F1DC7-018C-4541-B5AB-9D42497FE8E1}" type="parTrans" cxnId="{B7464B85-827A-4D79-B87E-09159546FCB2}">
      <dgm:prSet custT="1"/>
      <dgm:spPr/>
      <dgm:t>
        <a:bodyPr/>
        <a:lstStyle/>
        <a:p>
          <a:endParaRPr lang="en-US" sz="2400"/>
        </a:p>
      </dgm:t>
    </dgm:pt>
    <dgm:pt modelId="{08792619-036C-4099-ADD6-E5850C9263FC}" type="sibTrans" cxnId="{B7464B85-827A-4D79-B87E-09159546FCB2}">
      <dgm:prSet/>
      <dgm:spPr/>
      <dgm:t>
        <a:bodyPr/>
        <a:lstStyle/>
        <a:p>
          <a:endParaRPr lang="en-US"/>
        </a:p>
      </dgm:t>
    </dgm:pt>
    <dgm:pt modelId="{1BE01CC6-9C11-44E4-8A57-60FB2B7E3FB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dirty="0" smtClean="0">
              <a:solidFill>
                <a:schemeClr val="tx1"/>
              </a:solidFill>
            </a:rPr>
            <a:t>საჩივარი ნაწილობრივ დააკმაყოფილოს</a:t>
          </a:r>
          <a:endParaRPr lang="en-US" sz="2400" dirty="0">
            <a:solidFill>
              <a:schemeClr val="tx1"/>
            </a:solidFill>
          </a:endParaRPr>
        </a:p>
      </dgm:t>
    </dgm:pt>
    <dgm:pt modelId="{7FFEE0B0-859A-4433-AC81-0FD08FD6AC42}" type="parTrans" cxnId="{BD82CF99-ABBA-41A7-8E76-FCB02478FE67}">
      <dgm:prSet custT="1"/>
      <dgm:spPr/>
      <dgm:t>
        <a:bodyPr/>
        <a:lstStyle/>
        <a:p>
          <a:endParaRPr lang="en-US" sz="2400"/>
        </a:p>
      </dgm:t>
    </dgm:pt>
    <dgm:pt modelId="{4341F6BE-4ACC-495F-A938-7E127DE7700F}" type="sibTrans" cxnId="{BD82CF99-ABBA-41A7-8E76-FCB02478FE67}">
      <dgm:prSet/>
      <dgm:spPr/>
      <dgm:t>
        <a:bodyPr/>
        <a:lstStyle/>
        <a:p>
          <a:endParaRPr lang="en-US"/>
        </a:p>
      </dgm:t>
    </dgm:pt>
    <dgm:pt modelId="{43088B14-BB20-41B3-AFA3-215072ED40ED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ka-GE" sz="2400" smtClean="0">
              <a:solidFill>
                <a:schemeClr val="tx1"/>
              </a:solidFill>
            </a:rPr>
            <a:t>საჩივარი არ დააკმაყოფილოს</a:t>
          </a:r>
          <a:endParaRPr lang="en-US" sz="2400" dirty="0">
            <a:solidFill>
              <a:schemeClr val="tx1"/>
            </a:solidFill>
          </a:endParaRPr>
        </a:p>
      </dgm:t>
    </dgm:pt>
    <dgm:pt modelId="{C1CC1731-D9EC-43F2-B664-D5C572CE454B}" type="parTrans" cxnId="{E8734B2B-ACE1-4592-A4DB-F0306DBA2152}">
      <dgm:prSet custT="1"/>
      <dgm:spPr/>
      <dgm:t>
        <a:bodyPr/>
        <a:lstStyle/>
        <a:p>
          <a:endParaRPr lang="en-US" sz="2400"/>
        </a:p>
      </dgm:t>
    </dgm:pt>
    <dgm:pt modelId="{D6D53B8A-8841-4BF8-ABEC-015D38FFAFFF}" type="sibTrans" cxnId="{E8734B2B-ACE1-4592-A4DB-F0306DBA2152}">
      <dgm:prSet/>
      <dgm:spPr/>
      <dgm:t>
        <a:bodyPr/>
        <a:lstStyle/>
        <a:p>
          <a:endParaRPr lang="en-US"/>
        </a:p>
      </dgm:t>
    </dgm:pt>
    <dgm:pt modelId="{6151B1E8-F656-42D6-8750-616DA3CFC0E7}" type="pres">
      <dgm:prSet presAssocID="{CAF436B0-FFC4-4E03-A43A-7AB0CB7463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F3BA5-5E45-4822-A35B-D8FAEF022721}" type="pres">
      <dgm:prSet presAssocID="{9F07A02B-7803-4C18-B4EE-6BCDCA8B8E9D}" presName="root1" presStyleCnt="0"/>
      <dgm:spPr/>
    </dgm:pt>
    <dgm:pt modelId="{EAEE658F-E1BC-4E60-B89E-02AC22C0FC74}" type="pres">
      <dgm:prSet presAssocID="{9F07A02B-7803-4C18-B4EE-6BCDCA8B8E9D}" presName="LevelOneTextNode" presStyleLbl="node0" presStyleIdx="0" presStyleCnt="1" custAng="5400000" custScaleX="146024" custScaleY="81423" custLinFactX="-86328" custLinFactNeighborX="-100000" custLinFactNeighborY="-1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57383-749F-4967-AA17-77BCF82D050D}" type="pres">
      <dgm:prSet presAssocID="{9F07A02B-7803-4C18-B4EE-6BCDCA8B8E9D}" presName="level2hierChild" presStyleCnt="0"/>
      <dgm:spPr/>
    </dgm:pt>
    <dgm:pt modelId="{6B44F0F5-0554-40D6-BE65-FB6F349AF6E7}" type="pres">
      <dgm:prSet presAssocID="{E32F1DC7-018C-4541-B5AB-9D42497FE8E1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6E5B6A17-7A17-4311-A6CB-302B2ABE2056}" type="pres">
      <dgm:prSet presAssocID="{E32F1DC7-018C-4541-B5AB-9D42497FE8E1}" presName="connTx" presStyleLbl="parChTrans1D2" presStyleIdx="0" presStyleCnt="3"/>
      <dgm:spPr/>
      <dgm:t>
        <a:bodyPr/>
        <a:lstStyle/>
        <a:p>
          <a:endParaRPr lang="en-US"/>
        </a:p>
      </dgm:t>
    </dgm:pt>
    <dgm:pt modelId="{9375010E-7031-4A21-A656-EAC5C14A16D4}" type="pres">
      <dgm:prSet presAssocID="{05554CBB-3CFA-4C96-B31C-4CF4335F97FF}" presName="root2" presStyleCnt="0"/>
      <dgm:spPr/>
    </dgm:pt>
    <dgm:pt modelId="{83A51BEA-AE32-4297-B43C-B25EA77A3020}" type="pres">
      <dgm:prSet presAssocID="{05554CBB-3CFA-4C96-B31C-4CF4335F97FF}" presName="LevelTwoTextNode" presStyleLbl="node2" presStyleIdx="0" presStyleCnt="3" custScaleX="212261" custScaleY="144359" custLinFactNeighborX="1060" custLinFactNeighborY="-11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77E377-AA57-4776-BFFE-239C66FA7E61}" type="pres">
      <dgm:prSet presAssocID="{05554CBB-3CFA-4C96-B31C-4CF4335F97FF}" presName="level3hierChild" presStyleCnt="0"/>
      <dgm:spPr/>
    </dgm:pt>
    <dgm:pt modelId="{F84DFB69-89EC-411C-A020-AA3E95D8711B}" type="pres">
      <dgm:prSet presAssocID="{7FFEE0B0-859A-4433-AC81-0FD08FD6AC42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9DA95ABA-A186-4FDE-A0DE-6ABF261D6B14}" type="pres">
      <dgm:prSet presAssocID="{7FFEE0B0-859A-4433-AC81-0FD08FD6AC42}" presName="connTx" presStyleLbl="parChTrans1D2" presStyleIdx="1" presStyleCnt="3"/>
      <dgm:spPr/>
      <dgm:t>
        <a:bodyPr/>
        <a:lstStyle/>
        <a:p>
          <a:endParaRPr lang="en-US"/>
        </a:p>
      </dgm:t>
    </dgm:pt>
    <dgm:pt modelId="{4ABF9CE9-D820-43D1-BCF5-31A0B601CD53}" type="pres">
      <dgm:prSet presAssocID="{1BE01CC6-9C11-44E4-8A57-60FB2B7E3FBB}" presName="root2" presStyleCnt="0"/>
      <dgm:spPr/>
    </dgm:pt>
    <dgm:pt modelId="{1A45B230-4B0D-42CA-8252-B46942371F15}" type="pres">
      <dgm:prSet presAssocID="{1BE01CC6-9C11-44E4-8A57-60FB2B7E3FBB}" presName="LevelTwoTextNode" presStyleLbl="node2" presStyleIdx="1" presStyleCnt="3" custScaleX="211699" custScaleY="137951" custLinFactNeighborX="4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B47C2-84D3-4206-97B0-BCF0330D0BE9}" type="pres">
      <dgm:prSet presAssocID="{1BE01CC6-9C11-44E4-8A57-60FB2B7E3FBB}" presName="level3hierChild" presStyleCnt="0"/>
      <dgm:spPr/>
    </dgm:pt>
    <dgm:pt modelId="{FDA598A7-7187-46D6-9541-9D63586C05E2}" type="pres">
      <dgm:prSet presAssocID="{C1CC1731-D9EC-43F2-B664-D5C572CE454B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36D38626-315D-47F5-AFC3-D30C94659A2A}" type="pres">
      <dgm:prSet presAssocID="{C1CC1731-D9EC-43F2-B664-D5C572CE454B}" presName="connTx" presStyleLbl="parChTrans1D2" presStyleIdx="2" presStyleCnt="3"/>
      <dgm:spPr/>
      <dgm:t>
        <a:bodyPr/>
        <a:lstStyle/>
        <a:p>
          <a:endParaRPr lang="en-US"/>
        </a:p>
      </dgm:t>
    </dgm:pt>
    <dgm:pt modelId="{8C98C603-F84F-4814-AA52-2B9994512358}" type="pres">
      <dgm:prSet presAssocID="{43088B14-BB20-41B3-AFA3-215072ED40ED}" presName="root2" presStyleCnt="0"/>
      <dgm:spPr/>
    </dgm:pt>
    <dgm:pt modelId="{E374FE98-87D7-412F-8BA6-F5EFDC86F421}" type="pres">
      <dgm:prSet presAssocID="{43088B14-BB20-41B3-AFA3-215072ED40ED}" presName="LevelTwoTextNode" presStyleLbl="node2" presStyleIdx="2" presStyleCnt="3" custScaleX="211366" custScaleY="1500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966750-66BD-4842-91AD-C8B23D6827D0}" type="pres">
      <dgm:prSet presAssocID="{43088B14-BB20-41B3-AFA3-215072ED40ED}" presName="level3hierChild" presStyleCnt="0"/>
      <dgm:spPr/>
    </dgm:pt>
  </dgm:ptLst>
  <dgm:cxnLst>
    <dgm:cxn modelId="{CFC1AEF3-18BA-4581-ACC1-8027CE3550A7}" type="presOf" srcId="{E32F1DC7-018C-4541-B5AB-9D42497FE8E1}" destId="{6E5B6A17-7A17-4311-A6CB-302B2ABE2056}" srcOrd="1" destOrd="0" presId="urn:microsoft.com/office/officeart/2008/layout/HorizontalMultiLevelHierarchy"/>
    <dgm:cxn modelId="{E8734B2B-ACE1-4592-A4DB-F0306DBA2152}" srcId="{9F07A02B-7803-4C18-B4EE-6BCDCA8B8E9D}" destId="{43088B14-BB20-41B3-AFA3-215072ED40ED}" srcOrd="2" destOrd="0" parTransId="{C1CC1731-D9EC-43F2-B664-D5C572CE454B}" sibTransId="{D6D53B8A-8841-4BF8-ABEC-015D38FFAFFF}"/>
    <dgm:cxn modelId="{B7464B85-827A-4D79-B87E-09159546FCB2}" srcId="{9F07A02B-7803-4C18-B4EE-6BCDCA8B8E9D}" destId="{05554CBB-3CFA-4C96-B31C-4CF4335F97FF}" srcOrd="0" destOrd="0" parTransId="{E32F1DC7-018C-4541-B5AB-9D42497FE8E1}" sibTransId="{08792619-036C-4099-ADD6-E5850C9263FC}"/>
    <dgm:cxn modelId="{1A6F2C1C-5405-4FFE-B88A-4AAB7E996CB4}" type="presOf" srcId="{C1CC1731-D9EC-43F2-B664-D5C572CE454B}" destId="{FDA598A7-7187-46D6-9541-9D63586C05E2}" srcOrd="0" destOrd="0" presId="urn:microsoft.com/office/officeart/2008/layout/HorizontalMultiLevelHierarchy"/>
    <dgm:cxn modelId="{D9168ED9-CAA6-42D3-AA61-74BB4E9860D3}" srcId="{CAF436B0-FFC4-4E03-A43A-7AB0CB746352}" destId="{9F07A02B-7803-4C18-B4EE-6BCDCA8B8E9D}" srcOrd="0" destOrd="0" parTransId="{5663F98C-5795-406D-9F1D-A8820F5AA163}" sibTransId="{ED3EF7DF-47AE-453B-9A4D-2AA0B1B93492}"/>
    <dgm:cxn modelId="{7B0C6676-DFA1-4325-A838-E60483067624}" type="presOf" srcId="{05554CBB-3CFA-4C96-B31C-4CF4335F97FF}" destId="{83A51BEA-AE32-4297-B43C-B25EA77A3020}" srcOrd="0" destOrd="0" presId="urn:microsoft.com/office/officeart/2008/layout/HorizontalMultiLevelHierarchy"/>
    <dgm:cxn modelId="{A7560A50-0BE7-4835-8F38-ABE947C205A9}" type="presOf" srcId="{9F07A02B-7803-4C18-B4EE-6BCDCA8B8E9D}" destId="{EAEE658F-E1BC-4E60-B89E-02AC22C0FC74}" srcOrd="0" destOrd="0" presId="urn:microsoft.com/office/officeart/2008/layout/HorizontalMultiLevelHierarchy"/>
    <dgm:cxn modelId="{F7EF035F-361F-4F12-B6D6-C1F67CE47E73}" type="presOf" srcId="{1BE01CC6-9C11-44E4-8A57-60FB2B7E3FBB}" destId="{1A45B230-4B0D-42CA-8252-B46942371F15}" srcOrd="0" destOrd="0" presId="urn:microsoft.com/office/officeart/2008/layout/HorizontalMultiLevelHierarchy"/>
    <dgm:cxn modelId="{60C3DF18-73B1-48F1-B7CA-5A5E6E590F8F}" type="presOf" srcId="{CAF436B0-FFC4-4E03-A43A-7AB0CB746352}" destId="{6151B1E8-F656-42D6-8750-616DA3CFC0E7}" srcOrd="0" destOrd="0" presId="urn:microsoft.com/office/officeart/2008/layout/HorizontalMultiLevelHierarchy"/>
    <dgm:cxn modelId="{318F387D-77E6-49B0-AEFF-4E88F05EFC36}" type="presOf" srcId="{7FFEE0B0-859A-4433-AC81-0FD08FD6AC42}" destId="{F84DFB69-89EC-411C-A020-AA3E95D8711B}" srcOrd="0" destOrd="0" presId="urn:microsoft.com/office/officeart/2008/layout/HorizontalMultiLevelHierarchy"/>
    <dgm:cxn modelId="{7811EDB7-7A1B-4062-BEF4-32184C71346E}" type="presOf" srcId="{C1CC1731-D9EC-43F2-B664-D5C572CE454B}" destId="{36D38626-315D-47F5-AFC3-D30C94659A2A}" srcOrd="1" destOrd="0" presId="urn:microsoft.com/office/officeart/2008/layout/HorizontalMultiLevelHierarchy"/>
    <dgm:cxn modelId="{BD82CF99-ABBA-41A7-8E76-FCB02478FE67}" srcId="{9F07A02B-7803-4C18-B4EE-6BCDCA8B8E9D}" destId="{1BE01CC6-9C11-44E4-8A57-60FB2B7E3FBB}" srcOrd="1" destOrd="0" parTransId="{7FFEE0B0-859A-4433-AC81-0FD08FD6AC42}" sibTransId="{4341F6BE-4ACC-495F-A938-7E127DE7700F}"/>
    <dgm:cxn modelId="{17967A53-4CB1-4412-A31F-7A78F2F5C9A0}" type="presOf" srcId="{E32F1DC7-018C-4541-B5AB-9D42497FE8E1}" destId="{6B44F0F5-0554-40D6-BE65-FB6F349AF6E7}" srcOrd="0" destOrd="0" presId="urn:microsoft.com/office/officeart/2008/layout/HorizontalMultiLevelHierarchy"/>
    <dgm:cxn modelId="{2C460BB2-F87E-4544-B3FF-A2E6F3A2E963}" type="presOf" srcId="{7FFEE0B0-859A-4433-AC81-0FD08FD6AC42}" destId="{9DA95ABA-A186-4FDE-A0DE-6ABF261D6B14}" srcOrd="1" destOrd="0" presId="urn:microsoft.com/office/officeart/2008/layout/HorizontalMultiLevelHierarchy"/>
    <dgm:cxn modelId="{2578AC74-684D-452A-993B-B70982622292}" type="presOf" srcId="{43088B14-BB20-41B3-AFA3-215072ED40ED}" destId="{E374FE98-87D7-412F-8BA6-F5EFDC86F421}" srcOrd="0" destOrd="0" presId="urn:microsoft.com/office/officeart/2008/layout/HorizontalMultiLevelHierarchy"/>
    <dgm:cxn modelId="{3EED15AE-E706-4EB4-889B-D98B8AC9D9CC}" type="presParOf" srcId="{6151B1E8-F656-42D6-8750-616DA3CFC0E7}" destId="{F4BF3BA5-5E45-4822-A35B-D8FAEF022721}" srcOrd="0" destOrd="0" presId="urn:microsoft.com/office/officeart/2008/layout/HorizontalMultiLevelHierarchy"/>
    <dgm:cxn modelId="{EA046C9B-0328-4595-B953-085A97E6F432}" type="presParOf" srcId="{F4BF3BA5-5E45-4822-A35B-D8FAEF022721}" destId="{EAEE658F-E1BC-4E60-B89E-02AC22C0FC74}" srcOrd="0" destOrd="0" presId="urn:microsoft.com/office/officeart/2008/layout/HorizontalMultiLevelHierarchy"/>
    <dgm:cxn modelId="{EC0B28B3-D0DB-4450-BD2C-F926CFC86D24}" type="presParOf" srcId="{F4BF3BA5-5E45-4822-A35B-D8FAEF022721}" destId="{66157383-749F-4967-AA17-77BCF82D050D}" srcOrd="1" destOrd="0" presId="urn:microsoft.com/office/officeart/2008/layout/HorizontalMultiLevelHierarchy"/>
    <dgm:cxn modelId="{103AC44B-8670-43C4-8715-32521AF13770}" type="presParOf" srcId="{66157383-749F-4967-AA17-77BCF82D050D}" destId="{6B44F0F5-0554-40D6-BE65-FB6F349AF6E7}" srcOrd="0" destOrd="0" presId="urn:microsoft.com/office/officeart/2008/layout/HorizontalMultiLevelHierarchy"/>
    <dgm:cxn modelId="{DBED341A-D0E4-492B-9183-F662303F2A64}" type="presParOf" srcId="{6B44F0F5-0554-40D6-BE65-FB6F349AF6E7}" destId="{6E5B6A17-7A17-4311-A6CB-302B2ABE2056}" srcOrd="0" destOrd="0" presId="urn:microsoft.com/office/officeart/2008/layout/HorizontalMultiLevelHierarchy"/>
    <dgm:cxn modelId="{F923B0FB-DD0D-4333-992E-6FF27C2F473E}" type="presParOf" srcId="{66157383-749F-4967-AA17-77BCF82D050D}" destId="{9375010E-7031-4A21-A656-EAC5C14A16D4}" srcOrd="1" destOrd="0" presId="urn:microsoft.com/office/officeart/2008/layout/HorizontalMultiLevelHierarchy"/>
    <dgm:cxn modelId="{D517FD86-DFF7-4204-92AB-1210B74A56AE}" type="presParOf" srcId="{9375010E-7031-4A21-A656-EAC5C14A16D4}" destId="{83A51BEA-AE32-4297-B43C-B25EA77A3020}" srcOrd="0" destOrd="0" presId="urn:microsoft.com/office/officeart/2008/layout/HorizontalMultiLevelHierarchy"/>
    <dgm:cxn modelId="{E0D816C4-215E-49CB-BD19-F7BA3592F0C3}" type="presParOf" srcId="{9375010E-7031-4A21-A656-EAC5C14A16D4}" destId="{1B77E377-AA57-4776-BFFE-239C66FA7E61}" srcOrd="1" destOrd="0" presId="urn:microsoft.com/office/officeart/2008/layout/HorizontalMultiLevelHierarchy"/>
    <dgm:cxn modelId="{7B4ED25C-9C4A-433D-90FE-05135370A1DA}" type="presParOf" srcId="{66157383-749F-4967-AA17-77BCF82D050D}" destId="{F84DFB69-89EC-411C-A020-AA3E95D8711B}" srcOrd="2" destOrd="0" presId="urn:microsoft.com/office/officeart/2008/layout/HorizontalMultiLevelHierarchy"/>
    <dgm:cxn modelId="{B189910D-7D1C-46B9-BE73-90F231FADF08}" type="presParOf" srcId="{F84DFB69-89EC-411C-A020-AA3E95D8711B}" destId="{9DA95ABA-A186-4FDE-A0DE-6ABF261D6B14}" srcOrd="0" destOrd="0" presId="urn:microsoft.com/office/officeart/2008/layout/HorizontalMultiLevelHierarchy"/>
    <dgm:cxn modelId="{ABE46FBC-7163-4BFF-A249-951B284F0F82}" type="presParOf" srcId="{66157383-749F-4967-AA17-77BCF82D050D}" destId="{4ABF9CE9-D820-43D1-BCF5-31A0B601CD53}" srcOrd="3" destOrd="0" presId="urn:microsoft.com/office/officeart/2008/layout/HorizontalMultiLevelHierarchy"/>
    <dgm:cxn modelId="{1CD0DA9A-7495-4F2C-BA1E-2B521415062D}" type="presParOf" srcId="{4ABF9CE9-D820-43D1-BCF5-31A0B601CD53}" destId="{1A45B230-4B0D-42CA-8252-B46942371F15}" srcOrd="0" destOrd="0" presId="urn:microsoft.com/office/officeart/2008/layout/HorizontalMultiLevelHierarchy"/>
    <dgm:cxn modelId="{D4E33A09-1344-41DA-87AA-64B6FC8A1511}" type="presParOf" srcId="{4ABF9CE9-D820-43D1-BCF5-31A0B601CD53}" destId="{C87B47C2-84D3-4206-97B0-BCF0330D0BE9}" srcOrd="1" destOrd="0" presId="urn:microsoft.com/office/officeart/2008/layout/HorizontalMultiLevelHierarchy"/>
    <dgm:cxn modelId="{12F314B3-2453-4130-9844-D0A23D86E975}" type="presParOf" srcId="{66157383-749F-4967-AA17-77BCF82D050D}" destId="{FDA598A7-7187-46D6-9541-9D63586C05E2}" srcOrd="4" destOrd="0" presId="urn:microsoft.com/office/officeart/2008/layout/HorizontalMultiLevelHierarchy"/>
    <dgm:cxn modelId="{3747C500-5216-4283-A42B-7B3438CCC2FB}" type="presParOf" srcId="{FDA598A7-7187-46D6-9541-9D63586C05E2}" destId="{36D38626-315D-47F5-AFC3-D30C94659A2A}" srcOrd="0" destOrd="0" presId="urn:microsoft.com/office/officeart/2008/layout/HorizontalMultiLevelHierarchy"/>
    <dgm:cxn modelId="{7734EEA6-C341-44E9-B19C-0D5F50CF7EF9}" type="presParOf" srcId="{66157383-749F-4967-AA17-77BCF82D050D}" destId="{8C98C603-F84F-4814-AA52-2B9994512358}" srcOrd="5" destOrd="0" presId="urn:microsoft.com/office/officeart/2008/layout/HorizontalMultiLevelHierarchy"/>
    <dgm:cxn modelId="{883F18E7-73BB-40BE-AB91-434DCF145E9E}" type="presParOf" srcId="{8C98C603-F84F-4814-AA52-2B9994512358}" destId="{E374FE98-87D7-412F-8BA6-F5EFDC86F421}" srcOrd="0" destOrd="0" presId="urn:microsoft.com/office/officeart/2008/layout/HorizontalMultiLevelHierarchy"/>
    <dgm:cxn modelId="{1A71188F-3921-4553-8946-5BBF094A57A4}" type="presParOf" srcId="{8C98C603-F84F-4814-AA52-2B9994512358}" destId="{9A966750-66BD-4842-91AD-C8B23D6827D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4DFB69-89EC-411C-A020-AA3E95D8711B}">
      <dsp:nvSpPr>
        <dsp:cNvPr id="0" name=""/>
        <dsp:cNvSpPr/>
      </dsp:nvSpPr>
      <dsp:spPr>
        <a:xfrm>
          <a:off x="2283037" y="1889402"/>
          <a:ext cx="102936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4684" y="45720"/>
              </a:lnTo>
              <a:lnTo>
                <a:pt x="514684" y="91144"/>
              </a:lnTo>
              <a:lnTo>
                <a:pt x="1029369" y="911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771963" y="1909363"/>
        <a:ext cx="51518" cy="51518"/>
      </dsp:txXfrm>
    </dsp:sp>
    <dsp:sp modelId="{EAEE658F-E1BC-4E60-B89E-02AC22C0FC74}">
      <dsp:nvSpPr>
        <dsp:cNvPr id="0" name=""/>
        <dsp:cNvSpPr/>
      </dsp:nvSpPr>
      <dsp:spPr>
        <a:xfrm>
          <a:off x="0" y="1386701"/>
          <a:ext cx="3469232" cy="10968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საბჭოს შემადგენლობა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0" y="1386701"/>
        <a:ext cx="3469232" cy="1096842"/>
      </dsp:txXfrm>
    </dsp:sp>
    <dsp:sp modelId="{1A45B230-4B0D-42CA-8252-B46942371F15}">
      <dsp:nvSpPr>
        <dsp:cNvPr id="0" name=""/>
        <dsp:cNvSpPr/>
      </dsp:nvSpPr>
      <dsp:spPr>
        <a:xfrm>
          <a:off x="3312407" y="818606"/>
          <a:ext cx="4479143" cy="2323880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საბჭო შედგება საქართველოს პრემიერ-მინისტრის მიერ 5 წლის ვადით დანიშნული 5 წევრისგან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3312407" y="818606"/>
        <a:ext cx="4479143" cy="23238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4DFB69-89EC-411C-A020-AA3E95D8711B}">
      <dsp:nvSpPr>
        <dsp:cNvPr id="0" name=""/>
        <dsp:cNvSpPr/>
      </dsp:nvSpPr>
      <dsp:spPr>
        <a:xfrm>
          <a:off x="2283037" y="1889402"/>
          <a:ext cx="102936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4684" y="45720"/>
              </a:lnTo>
              <a:lnTo>
                <a:pt x="514684" y="91144"/>
              </a:lnTo>
              <a:lnTo>
                <a:pt x="1029369" y="911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771963" y="1909363"/>
        <a:ext cx="51518" cy="51518"/>
      </dsp:txXfrm>
    </dsp:sp>
    <dsp:sp modelId="{EAEE658F-E1BC-4E60-B89E-02AC22C0FC74}">
      <dsp:nvSpPr>
        <dsp:cNvPr id="0" name=""/>
        <dsp:cNvSpPr/>
      </dsp:nvSpPr>
      <dsp:spPr>
        <a:xfrm>
          <a:off x="0" y="1386701"/>
          <a:ext cx="3469232" cy="10968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საბჭოში საჩივრის წარდგენა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0" y="1386701"/>
        <a:ext cx="3469232" cy="1096842"/>
      </dsp:txXfrm>
    </dsp:sp>
    <dsp:sp modelId="{1A45B230-4B0D-42CA-8252-B46942371F15}">
      <dsp:nvSpPr>
        <dsp:cNvPr id="0" name=""/>
        <dsp:cNvSpPr/>
      </dsp:nvSpPr>
      <dsp:spPr>
        <a:xfrm>
          <a:off x="3312407" y="486374"/>
          <a:ext cx="4479143" cy="2988344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საჩივარი საბჭოში წარდგენილ უნდა იქნეს ელექტრონულად, სატენდერო/საკონკურსო განცხადებაში, აგრეთვე სისტემის </a:t>
          </a:r>
          <a:r>
            <a:rPr lang="en-US" sz="2400" kern="1200" dirty="0" smtClean="0">
              <a:solidFill>
                <a:schemeClr val="tx1"/>
              </a:solidFill>
            </a:rPr>
            <a:t>SMP </a:t>
          </a:r>
          <a:r>
            <a:rPr lang="ka-GE" sz="2400" kern="1200" dirty="0" smtClean="0">
              <a:solidFill>
                <a:schemeClr val="tx1"/>
              </a:solidFill>
            </a:rPr>
            <a:t>მოდულში არსებული სისტემური ღილაკის მეშვეობით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3312407" y="486374"/>
        <a:ext cx="4479143" cy="29883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A598A7-7187-46D6-9541-9D63586C05E2}">
      <dsp:nvSpPr>
        <dsp:cNvPr id="0" name=""/>
        <dsp:cNvSpPr/>
      </dsp:nvSpPr>
      <dsp:spPr>
        <a:xfrm>
          <a:off x="2100155" y="1935122"/>
          <a:ext cx="826037" cy="13148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13018" y="0"/>
              </a:lnTo>
              <a:lnTo>
                <a:pt x="413018" y="1314803"/>
              </a:lnTo>
              <a:lnTo>
                <a:pt x="826037" y="13148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474354" y="2553705"/>
        <a:ext cx="77637" cy="77637"/>
      </dsp:txXfrm>
    </dsp:sp>
    <dsp:sp modelId="{F84DFB69-89EC-411C-A020-AA3E95D8711B}">
      <dsp:nvSpPr>
        <dsp:cNvPr id="0" name=""/>
        <dsp:cNvSpPr/>
      </dsp:nvSpPr>
      <dsp:spPr>
        <a:xfrm>
          <a:off x="2100155" y="1827656"/>
          <a:ext cx="837050" cy="107466"/>
        </a:xfrm>
        <a:custGeom>
          <a:avLst/>
          <a:gdLst/>
          <a:ahLst/>
          <a:cxnLst/>
          <a:rect l="0" t="0" r="0" b="0"/>
          <a:pathLst>
            <a:path>
              <a:moveTo>
                <a:pt x="0" y="107466"/>
              </a:moveTo>
              <a:lnTo>
                <a:pt x="418525" y="107466"/>
              </a:lnTo>
              <a:lnTo>
                <a:pt x="418525" y="0"/>
              </a:lnTo>
              <a:lnTo>
                <a:pt x="83705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497582" y="1860291"/>
        <a:ext cx="42196" cy="42196"/>
      </dsp:txXfrm>
    </dsp:sp>
    <dsp:sp modelId="{6B44F0F5-0554-40D6-BE65-FB6F349AF6E7}">
      <dsp:nvSpPr>
        <dsp:cNvPr id="0" name=""/>
        <dsp:cNvSpPr/>
      </dsp:nvSpPr>
      <dsp:spPr>
        <a:xfrm>
          <a:off x="2100155" y="549571"/>
          <a:ext cx="852152" cy="1385551"/>
        </a:xfrm>
        <a:custGeom>
          <a:avLst/>
          <a:gdLst/>
          <a:ahLst/>
          <a:cxnLst/>
          <a:rect l="0" t="0" r="0" b="0"/>
          <a:pathLst>
            <a:path>
              <a:moveTo>
                <a:pt x="0" y="1385551"/>
              </a:moveTo>
              <a:lnTo>
                <a:pt x="426076" y="1385551"/>
              </a:lnTo>
              <a:lnTo>
                <a:pt x="426076" y="0"/>
              </a:lnTo>
              <a:lnTo>
                <a:pt x="85215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485565" y="1201681"/>
        <a:ext cx="81331" cy="81331"/>
      </dsp:txXfrm>
    </dsp:sp>
    <dsp:sp modelId="{EAEE658F-E1BC-4E60-B89E-02AC22C0FC74}">
      <dsp:nvSpPr>
        <dsp:cNvPr id="0" name=""/>
        <dsp:cNvSpPr/>
      </dsp:nvSpPr>
      <dsp:spPr>
        <a:xfrm>
          <a:off x="0" y="1386701"/>
          <a:ext cx="3103467" cy="10968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საბჭოში გასაჩივრების უფლება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0" y="1386701"/>
        <a:ext cx="3103467" cy="1096842"/>
      </dsp:txXfrm>
    </dsp:sp>
    <dsp:sp modelId="{83A51BEA-AE32-4297-B43C-B25EA77A3020}">
      <dsp:nvSpPr>
        <dsp:cNvPr id="0" name=""/>
        <dsp:cNvSpPr/>
      </dsp:nvSpPr>
      <dsp:spPr>
        <a:xfrm>
          <a:off x="2952307" y="7403"/>
          <a:ext cx="5229547" cy="1084336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  <a:latin typeface="+mn-lt"/>
            </a:rPr>
            <a:t>სატენდერო/საკონკურსო პირობები და მასთან დაკავშირებული გადაწყვეტილება/ქმედება</a:t>
          </a:r>
          <a:endParaRPr lang="en-US" sz="2400" kern="1200" dirty="0">
            <a:solidFill>
              <a:schemeClr val="tx1"/>
            </a:solidFill>
            <a:latin typeface="+mn-lt"/>
          </a:endParaRPr>
        </a:p>
      </dsp:txBody>
      <dsp:txXfrm>
        <a:off x="2952307" y="7403"/>
        <a:ext cx="5229547" cy="1084336"/>
      </dsp:txXfrm>
    </dsp:sp>
    <dsp:sp modelId="{1A45B230-4B0D-42CA-8252-B46942371F15}">
      <dsp:nvSpPr>
        <dsp:cNvPr id="0" name=""/>
        <dsp:cNvSpPr/>
      </dsp:nvSpPr>
      <dsp:spPr>
        <a:xfrm>
          <a:off x="2937205" y="1288230"/>
          <a:ext cx="5215701" cy="1078852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მიღებული/განხორციელებული გადაწყვეტილება/ქმედება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937205" y="1288230"/>
        <a:ext cx="5215701" cy="1078852"/>
      </dsp:txXfrm>
    </dsp:sp>
    <dsp:sp modelId="{E374FE98-87D7-412F-8BA6-F5EFDC86F421}">
      <dsp:nvSpPr>
        <dsp:cNvPr id="0" name=""/>
        <dsp:cNvSpPr/>
      </dsp:nvSpPr>
      <dsp:spPr>
        <a:xfrm>
          <a:off x="2926192" y="2554867"/>
          <a:ext cx="5207497" cy="1390117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გამარტივებული ხელშეკრულების დადებასთან დაკავშირებული გადაწყვეტილება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926192" y="2554867"/>
        <a:ext cx="5207497" cy="139011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A598A7-7187-46D6-9541-9D63586C05E2}">
      <dsp:nvSpPr>
        <dsp:cNvPr id="0" name=""/>
        <dsp:cNvSpPr/>
      </dsp:nvSpPr>
      <dsp:spPr>
        <a:xfrm>
          <a:off x="2100155" y="1935122"/>
          <a:ext cx="826037" cy="13148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13018" y="0"/>
              </a:lnTo>
              <a:lnTo>
                <a:pt x="413018" y="1314803"/>
              </a:lnTo>
              <a:lnTo>
                <a:pt x="826037" y="13148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474354" y="2553705"/>
        <a:ext cx="77637" cy="77637"/>
      </dsp:txXfrm>
    </dsp:sp>
    <dsp:sp modelId="{F84DFB69-89EC-411C-A020-AA3E95D8711B}">
      <dsp:nvSpPr>
        <dsp:cNvPr id="0" name=""/>
        <dsp:cNvSpPr/>
      </dsp:nvSpPr>
      <dsp:spPr>
        <a:xfrm>
          <a:off x="2100155" y="1889402"/>
          <a:ext cx="83705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8525" y="45720"/>
              </a:lnTo>
              <a:lnTo>
                <a:pt x="418525" y="69199"/>
              </a:lnTo>
              <a:lnTo>
                <a:pt x="837050" y="691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497745" y="1914188"/>
        <a:ext cx="41868" cy="41868"/>
      </dsp:txXfrm>
    </dsp:sp>
    <dsp:sp modelId="{6B44F0F5-0554-40D6-BE65-FB6F349AF6E7}">
      <dsp:nvSpPr>
        <dsp:cNvPr id="0" name=""/>
        <dsp:cNvSpPr/>
      </dsp:nvSpPr>
      <dsp:spPr>
        <a:xfrm>
          <a:off x="2100155" y="680517"/>
          <a:ext cx="852152" cy="1254605"/>
        </a:xfrm>
        <a:custGeom>
          <a:avLst/>
          <a:gdLst/>
          <a:ahLst/>
          <a:cxnLst/>
          <a:rect l="0" t="0" r="0" b="0"/>
          <a:pathLst>
            <a:path>
              <a:moveTo>
                <a:pt x="0" y="1254605"/>
              </a:moveTo>
              <a:lnTo>
                <a:pt x="426076" y="1254605"/>
              </a:lnTo>
              <a:lnTo>
                <a:pt x="426076" y="0"/>
              </a:lnTo>
              <a:lnTo>
                <a:pt x="85215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488315" y="1269904"/>
        <a:ext cx="75832" cy="75832"/>
      </dsp:txXfrm>
    </dsp:sp>
    <dsp:sp modelId="{EAEE658F-E1BC-4E60-B89E-02AC22C0FC74}">
      <dsp:nvSpPr>
        <dsp:cNvPr id="0" name=""/>
        <dsp:cNvSpPr/>
      </dsp:nvSpPr>
      <dsp:spPr>
        <a:xfrm>
          <a:off x="0" y="1386701"/>
          <a:ext cx="3103467" cy="10968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საბჭოში არ საჩივრდება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0" y="1386701"/>
        <a:ext cx="3103467" cy="1096842"/>
      </dsp:txXfrm>
    </dsp:sp>
    <dsp:sp modelId="{83A51BEA-AE32-4297-B43C-B25EA77A3020}">
      <dsp:nvSpPr>
        <dsp:cNvPr id="0" name=""/>
        <dsp:cNvSpPr/>
      </dsp:nvSpPr>
      <dsp:spPr>
        <a:xfrm>
          <a:off x="2952307" y="138349"/>
          <a:ext cx="5229547" cy="1084336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  <a:latin typeface="+mn-lt"/>
            </a:rPr>
            <a:t>სახელმწიფო შესყიდვის საშუალებისა და მეთოდის შერჩევა</a:t>
          </a:r>
          <a:endParaRPr lang="en-US" sz="2400" kern="1200" dirty="0">
            <a:solidFill>
              <a:schemeClr val="tx1"/>
            </a:solidFill>
            <a:latin typeface="+mn-lt"/>
          </a:endParaRPr>
        </a:p>
      </dsp:txBody>
      <dsp:txXfrm>
        <a:off x="2952307" y="138349"/>
        <a:ext cx="5229547" cy="1084336"/>
      </dsp:txXfrm>
    </dsp:sp>
    <dsp:sp modelId="{1A45B230-4B0D-42CA-8252-B46942371F15}">
      <dsp:nvSpPr>
        <dsp:cNvPr id="0" name=""/>
        <dsp:cNvSpPr/>
      </dsp:nvSpPr>
      <dsp:spPr>
        <a:xfrm>
          <a:off x="2937205" y="1419176"/>
          <a:ext cx="5215701" cy="1078852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ევროკავშირის დირექტივებით დადგენილ მონეტარულ ზღვრებზე ნაკლები გამარტივებული შესყიდვა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937205" y="1419176"/>
        <a:ext cx="5215701" cy="1078852"/>
      </dsp:txXfrm>
    </dsp:sp>
    <dsp:sp modelId="{E374FE98-87D7-412F-8BA6-F5EFDC86F421}">
      <dsp:nvSpPr>
        <dsp:cNvPr id="0" name=""/>
        <dsp:cNvSpPr/>
      </dsp:nvSpPr>
      <dsp:spPr>
        <a:xfrm>
          <a:off x="2926192" y="2685813"/>
          <a:ext cx="5207497" cy="1128225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საბჭოში გასაჩივრების შემთხვევაში, სახელმწიფო </a:t>
          </a:r>
          <a:r>
            <a:rPr lang="ka-GE" sz="2400" kern="1200" dirty="0" smtClean="0">
              <a:solidFill>
                <a:schemeClr val="tx1"/>
              </a:solidFill>
            </a:rPr>
            <a:t>შესყიდვის პროცედურის შეჩერება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926192" y="2685813"/>
        <a:ext cx="5207497" cy="112822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A598A7-7187-46D6-9541-9D63586C05E2}">
      <dsp:nvSpPr>
        <dsp:cNvPr id="0" name=""/>
        <dsp:cNvSpPr/>
      </dsp:nvSpPr>
      <dsp:spPr>
        <a:xfrm>
          <a:off x="2283037" y="1935122"/>
          <a:ext cx="643154" cy="12934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1577" y="0"/>
              </a:lnTo>
              <a:lnTo>
                <a:pt x="321577" y="1293478"/>
              </a:lnTo>
              <a:lnTo>
                <a:pt x="643154" y="12934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568501" y="2545748"/>
        <a:ext cx="72227" cy="72227"/>
      </dsp:txXfrm>
    </dsp:sp>
    <dsp:sp modelId="{F84DFB69-89EC-411C-A020-AA3E95D8711B}">
      <dsp:nvSpPr>
        <dsp:cNvPr id="0" name=""/>
        <dsp:cNvSpPr/>
      </dsp:nvSpPr>
      <dsp:spPr>
        <a:xfrm>
          <a:off x="2283037" y="1889402"/>
          <a:ext cx="65416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27083" y="45720"/>
              </a:lnTo>
              <a:lnTo>
                <a:pt x="327083" y="69905"/>
              </a:lnTo>
              <a:lnTo>
                <a:pt x="654167" y="6990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593756" y="1918757"/>
        <a:ext cx="32730" cy="32730"/>
      </dsp:txXfrm>
    </dsp:sp>
    <dsp:sp modelId="{6B44F0F5-0554-40D6-BE65-FB6F349AF6E7}">
      <dsp:nvSpPr>
        <dsp:cNvPr id="0" name=""/>
        <dsp:cNvSpPr/>
      </dsp:nvSpPr>
      <dsp:spPr>
        <a:xfrm>
          <a:off x="2283037" y="702548"/>
          <a:ext cx="669270" cy="1232574"/>
        </a:xfrm>
        <a:custGeom>
          <a:avLst/>
          <a:gdLst/>
          <a:ahLst/>
          <a:cxnLst/>
          <a:rect l="0" t="0" r="0" b="0"/>
          <a:pathLst>
            <a:path>
              <a:moveTo>
                <a:pt x="0" y="1232574"/>
              </a:moveTo>
              <a:lnTo>
                <a:pt x="334635" y="1232574"/>
              </a:lnTo>
              <a:lnTo>
                <a:pt x="334635" y="0"/>
              </a:lnTo>
              <a:lnTo>
                <a:pt x="66927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582608" y="1283771"/>
        <a:ext cx="70127" cy="70127"/>
      </dsp:txXfrm>
    </dsp:sp>
    <dsp:sp modelId="{EAEE658F-E1BC-4E60-B89E-02AC22C0FC74}">
      <dsp:nvSpPr>
        <dsp:cNvPr id="0" name=""/>
        <dsp:cNvSpPr/>
      </dsp:nvSpPr>
      <dsp:spPr>
        <a:xfrm>
          <a:off x="0" y="1386701"/>
          <a:ext cx="3469232" cy="10968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საფასური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0" y="1386701"/>
        <a:ext cx="3469232" cy="1096842"/>
      </dsp:txXfrm>
    </dsp:sp>
    <dsp:sp modelId="{83A51BEA-AE32-4297-B43C-B25EA77A3020}">
      <dsp:nvSpPr>
        <dsp:cNvPr id="0" name=""/>
        <dsp:cNvSpPr/>
      </dsp:nvSpPr>
      <dsp:spPr>
        <a:xfrm>
          <a:off x="2952307" y="160380"/>
          <a:ext cx="5229547" cy="1084336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  <a:latin typeface="+mn-lt"/>
            </a:rPr>
            <a:t>სახელმწიფო შესყიდვის სავარაუდო ღირებულების 2%</a:t>
          </a:r>
          <a:endParaRPr lang="en-US" sz="2400" kern="1200" dirty="0">
            <a:solidFill>
              <a:schemeClr val="tx1"/>
            </a:solidFill>
            <a:latin typeface="+mn-lt"/>
          </a:endParaRPr>
        </a:p>
      </dsp:txBody>
      <dsp:txXfrm>
        <a:off x="2952307" y="160380"/>
        <a:ext cx="5229547" cy="1084336"/>
      </dsp:txXfrm>
    </dsp:sp>
    <dsp:sp modelId="{1A45B230-4B0D-42CA-8252-B46942371F15}">
      <dsp:nvSpPr>
        <dsp:cNvPr id="0" name=""/>
        <dsp:cNvSpPr/>
      </dsp:nvSpPr>
      <dsp:spPr>
        <a:xfrm>
          <a:off x="2937205" y="1441206"/>
          <a:ext cx="5215701" cy="103620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გამარტივებული შესყიდვის ღირებულების 2%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937205" y="1441206"/>
        <a:ext cx="5215701" cy="1036203"/>
      </dsp:txXfrm>
    </dsp:sp>
    <dsp:sp modelId="{E374FE98-87D7-412F-8BA6-F5EFDC86F421}">
      <dsp:nvSpPr>
        <dsp:cNvPr id="0" name=""/>
        <dsp:cNvSpPr/>
      </dsp:nvSpPr>
      <dsp:spPr>
        <a:xfrm>
          <a:off x="2926192" y="2665194"/>
          <a:ext cx="5207497" cy="112681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არანაკლებ 100 ლარისა და არა უმეტეს 500 ლარისა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926192" y="2665194"/>
        <a:ext cx="5207497" cy="112681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A598A7-7187-46D6-9541-9D63586C05E2}">
      <dsp:nvSpPr>
        <dsp:cNvPr id="0" name=""/>
        <dsp:cNvSpPr/>
      </dsp:nvSpPr>
      <dsp:spPr>
        <a:xfrm>
          <a:off x="2157894" y="1935122"/>
          <a:ext cx="768298" cy="12934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4149" y="0"/>
              </a:lnTo>
              <a:lnTo>
                <a:pt x="384149" y="1293478"/>
              </a:lnTo>
              <a:lnTo>
                <a:pt x="768298" y="12934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504431" y="2544250"/>
        <a:ext cx="75222" cy="75222"/>
      </dsp:txXfrm>
    </dsp:sp>
    <dsp:sp modelId="{F84DFB69-89EC-411C-A020-AA3E95D8711B}">
      <dsp:nvSpPr>
        <dsp:cNvPr id="0" name=""/>
        <dsp:cNvSpPr/>
      </dsp:nvSpPr>
      <dsp:spPr>
        <a:xfrm>
          <a:off x="2157894" y="1889402"/>
          <a:ext cx="77931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9655" y="45720"/>
              </a:lnTo>
              <a:lnTo>
                <a:pt x="389655" y="69905"/>
              </a:lnTo>
              <a:lnTo>
                <a:pt x="779311" y="6990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528057" y="1915630"/>
        <a:ext cx="38984" cy="38984"/>
      </dsp:txXfrm>
    </dsp:sp>
    <dsp:sp modelId="{6B44F0F5-0554-40D6-BE65-FB6F349AF6E7}">
      <dsp:nvSpPr>
        <dsp:cNvPr id="0" name=""/>
        <dsp:cNvSpPr/>
      </dsp:nvSpPr>
      <dsp:spPr>
        <a:xfrm>
          <a:off x="2157894" y="702548"/>
          <a:ext cx="794413" cy="1232574"/>
        </a:xfrm>
        <a:custGeom>
          <a:avLst/>
          <a:gdLst/>
          <a:ahLst/>
          <a:cxnLst/>
          <a:rect l="0" t="0" r="0" b="0"/>
          <a:pathLst>
            <a:path>
              <a:moveTo>
                <a:pt x="0" y="1232574"/>
              </a:moveTo>
              <a:lnTo>
                <a:pt x="397206" y="1232574"/>
              </a:lnTo>
              <a:lnTo>
                <a:pt x="397206" y="0"/>
              </a:lnTo>
              <a:lnTo>
                <a:pt x="79441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518440" y="1282175"/>
        <a:ext cx="73320" cy="73320"/>
      </dsp:txXfrm>
    </dsp:sp>
    <dsp:sp modelId="{EAEE658F-E1BC-4E60-B89E-02AC22C0FC74}">
      <dsp:nvSpPr>
        <dsp:cNvPr id="0" name=""/>
        <dsp:cNvSpPr/>
      </dsp:nvSpPr>
      <dsp:spPr>
        <a:xfrm>
          <a:off x="0" y="1386701"/>
          <a:ext cx="3218945" cy="1096842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გასაჩივრების ვადა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0" y="1386701"/>
        <a:ext cx="3218945" cy="1096842"/>
      </dsp:txXfrm>
    </dsp:sp>
    <dsp:sp modelId="{83A51BEA-AE32-4297-B43C-B25EA77A3020}">
      <dsp:nvSpPr>
        <dsp:cNvPr id="0" name=""/>
        <dsp:cNvSpPr/>
      </dsp:nvSpPr>
      <dsp:spPr>
        <a:xfrm>
          <a:off x="2952307" y="160380"/>
          <a:ext cx="5229547" cy="1084336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  <a:latin typeface="+mn-lt"/>
            </a:rPr>
            <a:t>პირობები - წინადადებების მიღების დაწყებამდე </a:t>
          </a:r>
          <a:endParaRPr lang="en-US" sz="2400" kern="1200" dirty="0">
            <a:solidFill>
              <a:schemeClr val="tx1"/>
            </a:solidFill>
            <a:latin typeface="+mn-lt"/>
          </a:endParaRPr>
        </a:p>
      </dsp:txBody>
      <dsp:txXfrm>
        <a:off x="2952307" y="160380"/>
        <a:ext cx="5229547" cy="1084336"/>
      </dsp:txXfrm>
    </dsp:sp>
    <dsp:sp modelId="{1A45B230-4B0D-42CA-8252-B46942371F15}">
      <dsp:nvSpPr>
        <dsp:cNvPr id="0" name=""/>
        <dsp:cNvSpPr/>
      </dsp:nvSpPr>
      <dsp:spPr>
        <a:xfrm>
          <a:off x="2937205" y="1441206"/>
          <a:ext cx="5215701" cy="103620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გადაწყვეტილება/ქმედება - 10 დღე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937205" y="1441206"/>
        <a:ext cx="5215701" cy="1036203"/>
      </dsp:txXfrm>
    </dsp:sp>
    <dsp:sp modelId="{E374FE98-87D7-412F-8BA6-F5EFDC86F421}">
      <dsp:nvSpPr>
        <dsp:cNvPr id="0" name=""/>
        <dsp:cNvSpPr/>
      </dsp:nvSpPr>
      <dsp:spPr>
        <a:xfrm>
          <a:off x="2926192" y="2665194"/>
          <a:ext cx="5207497" cy="112681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tx1"/>
              </a:solidFill>
            </a:rPr>
            <a:t>გამარტივებული - </a:t>
          </a:r>
          <a:r>
            <a:rPr lang="en-US" sz="2400" kern="1200" dirty="0" smtClean="0">
              <a:solidFill>
                <a:schemeClr val="tx1"/>
              </a:solidFill>
            </a:rPr>
            <a:t>SMP -</a:t>
          </a:r>
          <a:r>
            <a:rPr lang="ka-GE" sz="2400" kern="1200" dirty="0" smtClean="0">
              <a:solidFill>
                <a:schemeClr val="tx1"/>
              </a:solidFill>
            </a:rPr>
            <a:t> 10 დღე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926192" y="2665194"/>
        <a:ext cx="5207497" cy="112681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642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352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8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47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84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854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6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14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73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471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7305-7744-45FB-96F3-62B2FAC72752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457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F7305-7744-45FB-96F3-62B2FAC72752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95E85-03FA-49B9-8EB8-FCE93F5A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66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374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დავების განხილვის საბჭო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64459853"/>
              </p:ext>
            </p:extLst>
          </p:nvPr>
        </p:nvGraphicFramePr>
        <p:xfrm>
          <a:off x="1523999" y="1463041"/>
          <a:ext cx="9492343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964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ხშირად </a:t>
            </a:r>
            <a:r>
              <a:rPr lang="ka-GE" sz="3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გასაჩივრებული საკითხები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2757534"/>
              </p:ext>
            </p:extLst>
          </p:nvPr>
        </p:nvGraphicFramePr>
        <p:xfrm>
          <a:off x="1523999" y="1463041"/>
          <a:ext cx="9492343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174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ხშირად </a:t>
            </a:r>
            <a:r>
              <a:rPr lang="ka-GE" sz="3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გასაჩივრებული საკითხები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27019747"/>
              </p:ext>
            </p:extLst>
          </p:nvPr>
        </p:nvGraphicFramePr>
        <p:xfrm>
          <a:off x="1523999" y="1463041"/>
          <a:ext cx="9492343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492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ხშირად </a:t>
            </a:r>
            <a:r>
              <a:rPr lang="ka-GE" sz="3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გასაჩივრებული საკითხები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88013319"/>
              </p:ext>
            </p:extLst>
          </p:nvPr>
        </p:nvGraphicFramePr>
        <p:xfrm>
          <a:off x="1523999" y="1463041"/>
          <a:ext cx="9492343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585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ხშირად </a:t>
            </a:r>
            <a:r>
              <a:rPr lang="ka-GE" sz="3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გასაჩივრებული საკითხები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68798928"/>
              </p:ext>
            </p:extLst>
          </p:nvPr>
        </p:nvGraphicFramePr>
        <p:xfrm>
          <a:off x="1523999" y="1463041"/>
          <a:ext cx="9492343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001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ხშირად </a:t>
            </a:r>
            <a:r>
              <a:rPr lang="ka-GE" sz="3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გასაჩივრებული საკითხები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30098755"/>
              </p:ext>
            </p:extLst>
          </p:nvPr>
        </p:nvGraphicFramePr>
        <p:xfrm>
          <a:off x="1523999" y="1463041"/>
          <a:ext cx="9492343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168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დავების განხილვის საბჭო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882214668"/>
              </p:ext>
            </p:extLst>
          </p:nvPr>
        </p:nvGraphicFramePr>
        <p:xfrm>
          <a:off x="1523999" y="1463041"/>
          <a:ext cx="9492343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907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დავების განხილვის საბჭო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54790315"/>
              </p:ext>
            </p:extLst>
          </p:nvPr>
        </p:nvGraphicFramePr>
        <p:xfrm>
          <a:off x="1523999" y="1463041"/>
          <a:ext cx="9492343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355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დავების განხილვის საბჭო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830114781"/>
              </p:ext>
            </p:extLst>
          </p:nvPr>
        </p:nvGraphicFramePr>
        <p:xfrm>
          <a:off x="1523999" y="1463041"/>
          <a:ext cx="9492343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036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დავების განხილვის საბჭო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3539356"/>
              </p:ext>
            </p:extLst>
          </p:nvPr>
        </p:nvGraphicFramePr>
        <p:xfrm>
          <a:off x="1523999" y="1463041"/>
          <a:ext cx="9492343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303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დავების განხილვის საბჭო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10793941"/>
              </p:ext>
            </p:extLst>
          </p:nvPr>
        </p:nvGraphicFramePr>
        <p:xfrm>
          <a:off x="1523999" y="1463041"/>
          <a:ext cx="9492343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642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დავების განხილვის საბჭო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43606953"/>
              </p:ext>
            </p:extLst>
          </p:nvPr>
        </p:nvGraphicFramePr>
        <p:xfrm>
          <a:off x="1523999" y="1463041"/>
          <a:ext cx="9492343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778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დავების განხილვის საბჭო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24045921"/>
              </p:ext>
            </p:extLst>
          </p:nvPr>
        </p:nvGraphicFramePr>
        <p:xfrm>
          <a:off x="1523999" y="1463041"/>
          <a:ext cx="9492343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170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157"/>
            <a:ext cx="9144000" cy="1541417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დავების განხილვის საბჭო </a:t>
            </a:r>
            <a: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ka-GE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97976315"/>
              </p:ext>
            </p:extLst>
          </p:nvPr>
        </p:nvGraphicFramePr>
        <p:xfrm>
          <a:off x="1523999" y="1463041"/>
          <a:ext cx="9492343" cy="3961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872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1195</TotalTime>
  <Words>240</Words>
  <Application>Microsoft Office PowerPoint</Application>
  <PresentationFormat>Widescreen</PresentationFormat>
  <Paragraphs>60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Sylfaen</vt:lpstr>
      <vt:lpstr>Office Theme</vt:lpstr>
      <vt:lpstr>PowerPoint Presentation</vt:lpstr>
      <vt:lpstr>დავების განხილვის საბჭო  </vt:lpstr>
      <vt:lpstr>დავების განხილვის საბჭო  </vt:lpstr>
      <vt:lpstr>დავების განხილვის საბჭო  </vt:lpstr>
      <vt:lpstr>დავების განხილვის საბჭო  </vt:lpstr>
      <vt:lpstr>დავების განხილვის საბჭო  </vt:lpstr>
      <vt:lpstr>დავების განხილვის საბჭო  </vt:lpstr>
      <vt:lpstr>დავების განხილვის საბჭო  </vt:lpstr>
      <vt:lpstr>დავების განხილვის საბჭო  </vt:lpstr>
      <vt:lpstr>დავების განხილვის საბჭო  </vt:lpstr>
      <vt:lpstr>ხშირად გასაჩივრებული საკითხები  </vt:lpstr>
      <vt:lpstr>ხშირად გასაჩივრებული საკითხები  </vt:lpstr>
      <vt:lpstr>ხშირად გასაჩივრებული საკითხები  </vt:lpstr>
      <vt:lpstr>ხშირად გასაჩივრებული საკითხები  </vt:lpstr>
      <vt:lpstr>ხშირად გასაჩივრებული საკითხები  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Dimitri Kakhniashvili</dc:creator>
  <cp:lastModifiedBy>Konstantine Gugeshashvili</cp:lastModifiedBy>
  <cp:revision>105</cp:revision>
  <dcterms:created xsi:type="dcterms:W3CDTF">2015-09-14T11:09:32Z</dcterms:created>
  <dcterms:modified xsi:type="dcterms:W3CDTF">2022-09-20T05:27:27Z</dcterms:modified>
</cp:coreProperties>
</file>