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84" r:id="rId4"/>
    <p:sldId id="281" r:id="rId5"/>
    <p:sldId id="285" r:id="rId6"/>
    <p:sldId id="286" r:id="rId7"/>
    <p:sldId id="2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AB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D5D5A5-EE93-4CD8-919F-8EF4DD168A8C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5CBA6A-09FE-4E3A-9AA7-09AFCCF1377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b="1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5</a:t>
          </a:r>
        </a:p>
        <a:p>
          <a:r>
            <a:rPr lang="ka-GE" sz="1600" b="1" i="0" dirty="0" smtClean="0">
              <a:solidFill>
                <a:srgbClr val="0070C0"/>
              </a:solidFill>
            </a:rPr>
            <a:t>(შემსყიდველი ორგანიზაციის ხელმძღვანელი)</a:t>
          </a:r>
          <a:endParaRPr lang="en-US" sz="1600" dirty="0">
            <a:solidFill>
              <a:schemeClr val="accent1">
                <a:lumMod val="50000"/>
              </a:schemeClr>
            </a:solidFill>
          </a:endParaRPr>
        </a:p>
      </dgm:t>
    </dgm:pt>
    <dgm:pt modelId="{095BF0EC-C0D1-49CC-85C9-25F47C3FC978}" type="parTrans" cxnId="{833B378A-5D56-429C-9C06-36756B8082EC}">
      <dgm:prSet/>
      <dgm:spPr/>
      <dgm:t>
        <a:bodyPr/>
        <a:lstStyle/>
        <a:p>
          <a:endParaRPr lang="en-US"/>
        </a:p>
      </dgm:t>
    </dgm:pt>
    <dgm:pt modelId="{1C67CB1B-2297-426B-A03E-D30DD1ABE59C}" type="sibTrans" cxnId="{833B378A-5D56-429C-9C06-36756B8082EC}">
      <dgm:prSet/>
      <dgm:spPr/>
      <dgm:t>
        <a:bodyPr/>
        <a:lstStyle/>
        <a:p>
          <a:endParaRPr lang="en-US"/>
        </a:p>
      </dgm:t>
    </dgm:pt>
    <dgm:pt modelId="{93BEEB82-9917-49B9-A553-149F0ADCBF4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2400" dirty="0" smtClean="0">
              <a:solidFill>
                <a:schemeClr val="accent1">
                  <a:lumMod val="50000"/>
                </a:schemeClr>
              </a:solidFill>
            </a:rPr>
            <a:t>მ</a:t>
          </a:r>
          <a:r>
            <a:rPr lang="ka-GE" sz="2400" dirty="0" err="1" smtClean="0">
              <a:solidFill>
                <a:schemeClr val="accent1">
                  <a:lumMod val="50000"/>
                </a:schemeClr>
              </a:solidFill>
            </a:rPr>
            <a:t>ონეტარული</a:t>
          </a:r>
          <a:r>
            <a:rPr lang="ka-GE" sz="2400" dirty="0" smtClean="0">
              <a:solidFill>
                <a:schemeClr val="accent1">
                  <a:lumMod val="50000"/>
                </a:schemeClr>
              </a:solidFill>
            </a:rPr>
            <a:t> ზღვრის დარღვევა</a:t>
          </a:r>
          <a:endParaRPr lang="en-US" sz="2400" dirty="0">
            <a:solidFill>
              <a:schemeClr val="accent1">
                <a:lumMod val="50000"/>
              </a:schemeClr>
            </a:solidFill>
          </a:endParaRPr>
        </a:p>
      </dgm:t>
    </dgm:pt>
    <dgm:pt modelId="{FB5FA719-6647-426B-B714-894093B4F428}" type="parTrans" cxnId="{6298AD19-8922-4447-9396-2F1C86EFF0D7}">
      <dgm:prSet/>
      <dgm:spPr/>
      <dgm:t>
        <a:bodyPr/>
        <a:lstStyle/>
        <a:p>
          <a:endParaRPr lang="en-US"/>
        </a:p>
      </dgm:t>
    </dgm:pt>
    <dgm:pt modelId="{8B8EE822-454B-454E-AAA4-3A75DBCE7C1A}" type="sibTrans" cxnId="{6298AD19-8922-4447-9396-2F1C86EFF0D7}">
      <dgm:prSet/>
      <dgm:spPr/>
      <dgm:t>
        <a:bodyPr/>
        <a:lstStyle/>
        <a:p>
          <a:endParaRPr lang="en-US"/>
        </a:p>
      </dgm:t>
    </dgm:pt>
    <dgm:pt modelId="{0CD74B91-6540-43CF-B692-6E744D465DC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2400" dirty="0" smtClean="0">
              <a:solidFill>
                <a:schemeClr val="accent1">
                  <a:lumMod val="50000"/>
                </a:schemeClr>
              </a:solidFill>
            </a:rPr>
            <a:t>ხ</a:t>
          </a:r>
          <a:r>
            <a:rPr lang="ka-GE" sz="2400" dirty="0" err="1" smtClean="0">
              <a:solidFill>
                <a:schemeClr val="accent1">
                  <a:lumMod val="50000"/>
                </a:schemeClr>
              </a:solidFill>
            </a:rPr>
            <a:t>ელოვნური</a:t>
          </a:r>
          <a:r>
            <a:rPr lang="ka-GE" sz="2400" dirty="0" smtClean="0">
              <a:solidFill>
                <a:schemeClr val="accent1">
                  <a:lumMod val="50000"/>
                </a:schemeClr>
              </a:solidFill>
            </a:rPr>
            <a:t> დაყოფა</a:t>
          </a:r>
        </a:p>
      </dgm:t>
    </dgm:pt>
    <dgm:pt modelId="{8D66338E-B8CC-4299-BE5D-265DC512EC3B}" type="parTrans" cxnId="{133BCAB6-AF1B-4671-B1A8-DF17601FA425}">
      <dgm:prSet/>
      <dgm:spPr/>
      <dgm:t>
        <a:bodyPr/>
        <a:lstStyle/>
        <a:p>
          <a:endParaRPr lang="en-US"/>
        </a:p>
      </dgm:t>
    </dgm:pt>
    <dgm:pt modelId="{9C44E879-EF91-432A-AA55-AF80F0052818}" type="sibTrans" cxnId="{133BCAB6-AF1B-4671-B1A8-DF17601FA425}">
      <dgm:prSet/>
      <dgm:spPr/>
      <dgm:t>
        <a:bodyPr/>
        <a:lstStyle/>
        <a:p>
          <a:endParaRPr lang="en-US"/>
        </a:p>
      </dgm:t>
    </dgm:pt>
    <dgm:pt modelId="{938D03A8-792A-40CE-AB82-56E0223C6AA0}" type="pres">
      <dgm:prSet presAssocID="{9BD5D5A5-EE93-4CD8-919F-8EF4DD168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1C37F40-7341-40D1-BCE9-8F6074D676DD}" type="pres">
      <dgm:prSet presAssocID="{FF5CBA6A-09FE-4E3A-9AA7-09AFCCF13779}" presName="hierRoot1" presStyleCnt="0">
        <dgm:presLayoutVars>
          <dgm:hierBranch val="init"/>
        </dgm:presLayoutVars>
      </dgm:prSet>
      <dgm:spPr/>
    </dgm:pt>
    <dgm:pt modelId="{EB83CAC8-98C0-43EB-813E-FCCA2CF4AE1F}" type="pres">
      <dgm:prSet presAssocID="{FF5CBA6A-09FE-4E3A-9AA7-09AFCCF13779}" presName="rootComposite1" presStyleCnt="0"/>
      <dgm:spPr/>
    </dgm:pt>
    <dgm:pt modelId="{C0BB0C65-0C9C-4FDC-9397-4A318C0E9AAC}" type="pres">
      <dgm:prSet presAssocID="{FF5CBA6A-09FE-4E3A-9AA7-09AFCCF13779}" presName="rootText1" presStyleLbl="node0" presStyleIdx="0" presStyleCnt="1" custScaleX="1008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340C2D-B54F-4DA2-A3F6-BF6C74375027}" type="pres">
      <dgm:prSet presAssocID="{FF5CBA6A-09FE-4E3A-9AA7-09AFCCF1377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60227A4-B804-466B-9F15-E8F16466DA76}" type="pres">
      <dgm:prSet presAssocID="{FF5CBA6A-09FE-4E3A-9AA7-09AFCCF13779}" presName="hierChild2" presStyleCnt="0"/>
      <dgm:spPr/>
    </dgm:pt>
    <dgm:pt modelId="{C1E8652C-D616-47C1-BE1F-FA221EB0DB0E}" type="pres">
      <dgm:prSet presAssocID="{FB5FA719-6647-426B-B714-894093B4F428}" presName="Name64" presStyleLbl="parChTrans1D2" presStyleIdx="0" presStyleCnt="2"/>
      <dgm:spPr/>
      <dgm:t>
        <a:bodyPr/>
        <a:lstStyle/>
        <a:p>
          <a:endParaRPr lang="en-US"/>
        </a:p>
      </dgm:t>
    </dgm:pt>
    <dgm:pt modelId="{DC1A994D-592B-4A59-BEFE-F5683CE60A03}" type="pres">
      <dgm:prSet presAssocID="{93BEEB82-9917-49B9-A553-149F0ADCBF41}" presName="hierRoot2" presStyleCnt="0">
        <dgm:presLayoutVars>
          <dgm:hierBranch val="init"/>
        </dgm:presLayoutVars>
      </dgm:prSet>
      <dgm:spPr/>
    </dgm:pt>
    <dgm:pt modelId="{B0BFF588-44C6-41EC-BFB8-37464A179A4F}" type="pres">
      <dgm:prSet presAssocID="{93BEEB82-9917-49B9-A553-149F0ADCBF41}" presName="rootComposite" presStyleCnt="0"/>
      <dgm:spPr/>
    </dgm:pt>
    <dgm:pt modelId="{B1B96DF9-2B1C-4FFF-802E-53095DF3E697}" type="pres">
      <dgm:prSet presAssocID="{93BEEB82-9917-49B9-A553-149F0ADCBF41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3461F8-3C7A-4DC4-BA87-FF8E77069FAE}" type="pres">
      <dgm:prSet presAssocID="{93BEEB82-9917-49B9-A553-149F0ADCBF41}" presName="rootConnector" presStyleLbl="node2" presStyleIdx="0" presStyleCnt="2"/>
      <dgm:spPr/>
      <dgm:t>
        <a:bodyPr/>
        <a:lstStyle/>
        <a:p>
          <a:endParaRPr lang="en-US"/>
        </a:p>
      </dgm:t>
    </dgm:pt>
    <dgm:pt modelId="{899EBE4D-F7F7-42AF-BC04-74EE914E67DC}" type="pres">
      <dgm:prSet presAssocID="{93BEEB82-9917-49B9-A553-149F0ADCBF41}" presName="hierChild4" presStyleCnt="0"/>
      <dgm:spPr/>
    </dgm:pt>
    <dgm:pt modelId="{A754B78C-722B-4B13-A72C-E0FEAA8A3A9E}" type="pres">
      <dgm:prSet presAssocID="{93BEEB82-9917-49B9-A553-149F0ADCBF41}" presName="hierChild5" presStyleCnt="0"/>
      <dgm:spPr/>
    </dgm:pt>
    <dgm:pt modelId="{23ABDD00-79D9-42E1-9C8C-3DB67E8BA22D}" type="pres">
      <dgm:prSet presAssocID="{8D66338E-B8CC-4299-BE5D-265DC512EC3B}" presName="Name64" presStyleLbl="parChTrans1D2" presStyleIdx="1" presStyleCnt="2"/>
      <dgm:spPr/>
      <dgm:t>
        <a:bodyPr/>
        <a:lstStyle/>
        <a:p>
          <a:endParaRPr lang="en-US"/>
        </a:p>
      </dgm:t>
    </dgm:pt>
    <dgm:pt modelId="{331B6FAB-4531-4100-B8CE-50B86F7ADD8F}" type="pres">
      <dgm:prSet presAssocID="{0CD74B91-6540-43CF-B692-6E744D465DCC}" presName="hierRoot2" presStyleCnt="0">
        <dgm:presLayoutVars>
          <dgm:hierBranch val="init"/>
        </dgm:presLayoutVars>
      </dgm:prSet>
      <dgm:spPr/>
    </dgm:pt>
    <dgm:pt modelId="{A66D8B19-9C36-4336-8284-4C57388C8D76}" type="pres">
      <dgm:prSet presAssocID="{0CD74B91-6540-43CF-B692-6E744D465DCC}" presName="rootComposite" presStyleCnt="0"/>
      <dgm:spPr/>
    </dgm:pt>
    <dgm:pt modelId="{DE6A693F-A27D-477B-8B04-4DCA459F409D}" type="pres">
      <dgm:prSet presAssocID="{0CD74B91-6540-43CF-B692-6E744D465DC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C0A0E6-627D-407D-9F2B-637304FE9E84}" type="pres">
      <dgm:prSet presAssocID="{0CD74B91-6540-43CF-B692-6E744D465DCC}" presName="rootConnector" presStyleLbl="node2" presStyleIdx="1" presStyleCnt="2"/>
      <dgm:spPr/>
      <dgm:t>
        <a:bodyPr/>
        <a:lstStyle/>
        <a:p>
          <a:endParaRPr lang="en-US"/>
        </a:p>
      </dgm:t>
    </dgm:pt>
    <dgm:pt modelId="{E3F93491-B8C0-439B-878B-9B6B3FDD9FE9}" type="pres">
      <dgm:prSet presAssocID="{0CD74B91-6540-43CF-B692-6E744D465DCC}" presName="hierChild4" presStyleCnt="0"/>
      <dgm:spPr/>
    </dgm:pt>
    <dgm:pt modelId="{E6924109-2995-4ED4-ACF8-D9BE723A1AD7}" type="pres">
      <dgm:prSet presAssocID="{0CD74B91-6540-43CF-B692-6E744D465DCC}" presName="hierChild5" presStyleCnt="0"/>
      <dgm:spPr/>
    </dgm:pt>
    <dgm:pt modelId="{654455B3-6482-4402-9AD2-E3159499023D}" type="pres">
      <dgm:prSet presAssocID="{FF5CBA6A-09FE-4E3A-9AA7-09AFCCF13779}" presName="hierChild3" presStyleCnt="0"/>
      <dgm:spPr/>
    </dgm:pt>
  </dgm:ptLst>
  <dgm:cxnLst>
    <dgm:cxn modelId="{1EFAE9E7-7948-4DAD-AC13-931EB6DE80BE}" type="presOf" srcId="{93BEEB82-9917-49B9-A553-149F0ADCBF41}" destId="{B1B96DF9-2B1C-4FFF-802E-53095DF3E697}" srcOrd="0" destOrd="0" presId="urn:microsoft.com/office/officeart/2009/3/layout/HorizontalOrganizationChart"/>
    <dgm:cxn modelId="{76942635-1111-4131-8C03-5A09EDA8D135}" type="presOf" srcId="{FF5CBA6A-09FE-4E3A-9AA7-09AFCCF13779}" destId="{C0BB0C65-0C9C-4FDC-9397-4A318C0E9AAC}" srcOrd="0" destOrd="0" presId="urn:microsoft.com/office/officeart/2009/3/layout/HorizontalOrganizationChart"/>
    <dgm:cxn modelId="{7E0EF5A7-1BC2-4AE9-9DB9-8D1D0E6210BC}" type="presOf" srcId="{FB5FA719-6647-426B-B714-894093B4F428}" destId="{C1E8652C-D616-47C1-BE1F-FA221EB0DB0E}" srcOrd="0" destOrd="0" presId="urn:microsoft.com/office/officeart/2009/3/layout/HorizontalOrganizationChart"/>
    <dgm:cxn modelId="{B06EC706-AD2A-432F-A977-FBC7004F7854}" type="presOf" srcId="{93BEEB82-9917-49B9-A553-149F0ADCBF41}" destId="{273461F8-3C7A-4DC4-BA87-FF8E77069FAE}" srcOrd="1" destOrd="0" presId="urn:microsoft.com/office/officeart/2009/3/layout/HorizontalOrganizationChart"/>
    <dgm:cxn modelId="{7505E131-296D-4873-B928-2B7A132E39F8}" type="presOf" srcId="{0CD74B91-6540-43CF-B692-6E744D465DCC}" destId="{23C0A0E6-627D-407D-9F2B-637304FE9E84}" srcOrd="1" destOrd="0" presId="urn:microsoft.com/office/officeart/2009/3/layout/HorizontalOrganizationChart"/>
    <dgm:cxn modelId="{6298AD19-8922-4447-9396-2F1C86EFF0D7}" srcId="{FF5CBA6A-09FE-4E3A-9AA7-09AFCCF13779}" destId="{93BEEB82-9917-49B9-A553-149F0ADCBF41}" srcOrd="0" destOrd="0" parTransId="{FB5FA719-6647-426B-B714-894093B4F428}" sibTransId="{8B8EE822-454B-454E-AAA4-3A75DBCE7C1A}"/>
    <dgm:cxn modelId="{66AEFD59-CFD4-4C29-9DF2-F79C71E47BB5}" type="presOf" srcId="{9BD5D5A5-EE93-4CD8-919F-8EF4DD168A8C}" destId="{938D03A8-792A-40CE-AB82-56E0223C6AA0}" srcOrd="0" destOrd="0" presId="urn:microsoft.com/office/officeart/2009/3/layout/HorizontalOrganizationChart"/>
    <dgm:cxn modelId="{335FA92E-5BFA-4032-A7EB-29850F26188E}" type="presOf" srcId="{FF5CBA6A-09FE-4E3A-9AA7-09AFCCF13779}" destId="{E5340C2D-B54F-4DA2-A3F6-BF6C74375027}" srcOrd="1" destOrd="0" presId="urn:microsoft.com/office/officeart/2009/3/layout/HorizontalOrganizationChart"/>
    <dgm:cxn modelId="{E6DE27F4-40DF-4DCC-83AA-F0E28E6521E7}" type="presOf" srcId="{8D66338E-B8CC-4299-BE5D-265DC512EC3B}" destId="{23ABDD00-79D9-42E1-9C8C-3DB67E8BA22D}" srcOrd="0" destOrd="0" presId="urn:microsoft.com/office/officeart/2009/3/layout/HorizontalOrganizationChart"/>
    <dgm:cxn modelId="{833B378A-5D56-429C-9C06-36756B8082EC}" srcId="{9BD5D5A5-EE93-4CD8-919F-8EF4DD168A8C}" destId="{FF5CBA6A-09FE-4E3A-9AA7-09AFCCF13779}" srcOrd="0" destOrd="0" parTransId="{095BF0EC-C0D1-49CC-85C9-25F47C3FC978}" sibTransId="{1C67CB1B-2297-426B-A03E-D30DD1ABE59C}"/>
    <dgm:cxn modelId="{133BCAB6-AF1B-4671-B1A8-DF17601FA425}" srcId="{FF5CBA6A-09FE-4E3A-9AA7-09AFCCF13779}" destId="{0CD74B91-6540-43CF-B692-6E744D465DCC}" srcOrd="1" destOrd="0" parTransId="{8D66338E-B8CC-4299-BE5D-265DC512EC3B}" sibTransId="{9C44E879-EF91-432A-AA55-AF80F0052818}"/>
    <dgm:cxn modelId="{5C602980-C45C-448A-8681-FEC41A054595}" type="presOf" srcId="{0CD74B91-6540-43CF-B692-6E744D465DCC}" destId="{DE6A693F-A27D-477B-8B04-4DCA459F409D}" srcOrd="0" destOrd="0" presId="urn:microsoft.com/office/officeart/2009/3/layout/HorizontalOrganizationChart"/>
    <dgm:cxn modelId="{83530EC2-E522-47E1-A37B-C63DCE8A838D}" type="presParOf" srcId="{938D03A8-792A-40CE-AB82-56E0223C6AA0}" destId="{91C37F40-7341-40D1-BCE9-8F6074D676DD}" srcOrd="0" destOrd="0" presId="urn:microsoft.com/office/officeart/2009/3/layout/HorizontalOrganizationChart"/>
    <dgm:cxn modelId="{8AA1D074-AF3F-410B-BEEB-774590E32AA5}" type="presParOf" srcId="{91C37F40-7341-40D1-BCE9-8F6074D676DD}" destId="{EB83CAC8-98C0-43EB-813E-FCCA2CF4AE1F}" srcOrd="0" destOrd="0" presId="urn:microsoft.com/office/officeart/2009/3/layout/HorizontalOrganizationChart"/>
    <dgm:cxn modelId="{ED71BBEE-B3E7-4F49-9228-708BC19A4CC9}" type="presParOf" srcId="{EB83CAC8-98C0-43EB-813E-FCCA2CF4AE1F}" destId="{C0BB0C65-0C9C-4FDC-9397-4A318C0E9AAC}" srcOrd="0" destOrd="0" presId="urn:microsoft.com/office/officeart/2009/3/layout/HorizontalOrganizationChart"/>
    <dgm:cxn modelId="{1911838E-D029-47EC-A082-D64CDCE255E0}" type="presParOf" srcId="{EB83CAC8-98C0-43EB-813E-FCCA2CF4AE1F}" destId="{E5340C2D-B54F-4DA2-A3F6-BF6C74375027}" srcOrd="1" destOrd="0" presId="urn:microsoft.com/office/officeart/2009/3/layout/HorizontalOrganizationChart"/>
    <dgm:cxn modelId="{0585DF57-6F61-486D-8F72-64FD24B88141}" type="presParOf" srcId="{91C37F40-7341-40D1-BCE9-8F6074D676DD}" destId="{760227A4-B804-466B-9F15-E8F16466DA76}" srcOrd="1" destOrd="0" presId="urn:microsoft.com/office/officeart/2009/3/layout/HorizontalOrganizationChart"/>
    <dgm:cxn modelId="{72CA2356-CBEA-45E5-866B-815844FA7016}" type="presParOf" srcId="{760227A4-B804-466B-9F15-E8F16466DA76}" destId="{C1E8652C-D616-47C1-BE1F-FA221EB0DB0E}" srcOrd="0" destOrd="0" presId="urn:microsoft.com/office/officeart/2009/3/layout/HorizontalOrganizationChart"/>
    <dgm:cxn modelId="{9DBFA441-1344-41AC-B46F-3A9D6D2A7051}" type="presParOf" srcId="{760227A4-B804-466B-9F15-E8F16466DA76}" destId="{DC1A994D-592B-4A59-BEFE-F5683CE60A03}" srcOrd="1" destOrd="0" presId="urn:microsoft.com/office/officeart/2009/3/layout/HorizontalOrganizationChart"/>
    <dgm:cxn modelId="{A95B3D43-27C7-4671-8E65-5F2FB785C209}" type="presParOf" srcId="{DC1A994D-592B-4A59-BEFE-F5683CE60A03}" destId="{B0BFF588-44C6-41EC-BFB8-37464A179A4F}" srcOrd="0" destOrd="0" presId="urn:microsoft.com/office/officeart/2009/3/layout/HorizontalOrganizationChart"/>
    <dgm:cxn modelId="{1E6F33B4-7BA5-4ED7-8877-E7EDCF3A7992}" type="presParOf" srcId="{B0BFF588-44C6-41EC-BFB8-37464A179A4F}" destId="{B1B96DF9-2B1C-4FFF-802E-53095DF3E697}" srcOrd="0" destOrd="0" presId="urn:microsoft.com/office/officeart/2009/3/layout/HorizontalOrganizationChart"/>
    <dgm:cxn modelId="{631DCBBA-ECC2-42F4-B2E4-7D34BC31CC70}" type="presParOf" srcId="{B0BFF588-44C6-41EC-BFB8-37464A179A4F}" destId="{273461F8-3C7A-4DC4-BA87-FF8E77069FAE}" srcOrd="1" destOrd="0" presId="urn:microsoft.com/office/officeart/2009/3/layout/HorizontalOrganizationChart"/>
    <dgm:cxn modelId="{67736479-0445-4074-965E-F5AFB286CE7F}" type="presParOf" srcId="{DC1A994D-592B-4A59-BEFE-F5683CE60A03}" destId="{899EBE4D-F7F7-42AF-BC04-74EE914E67DC}" srcOrd="1" destOrd="0" presId="urn:microsoft.com/office/officeart/2009/3/layout/HorizontalOrganizationChart"/>
    <dgm:cxn modelId="{D0564E51-7732-4E79-8FA0-A8C1A50A60B7}" type="presParOf" srcId="{DC1A994D-592B-4A59-BEFE-F5683CE60A03}" destId="{A754B78C-722B-4B13-A72C-E0FEAA8A3A9E}" srcOrd="2" destOrd="0" presId="urn:microsoft.com/office/officeart/2009/3/layout/HorizontalOrganizationChart"/>
    <dgm:cxn modelId="{02C4DEB2-EC14-4A1A-9A61-F8666BE5C3DF}" type="presParOf" srcId="{760227A4-B804-466B-9F15-E8F16466DA76}" destId="{23ABDD00-79D9-42E1-9C8C-3DB67E8BA22D}" srcOrd="2" destOrd="0" presId="urn:microsoft.com/office/officeart/2009/3/layout/HorizontalOrganizationChart"/>
    <dgm:cxn modelId="{FA1E98BA-EEE6-4CC1-8A16-56BA591AB87B}" type="presParOf" srcId="{760227A4-B804-466B-9F15-E8F16466DA76}" destId="{331B6FAB-4531-4100-B8CE-50B86F7ADD8F}" srcOrd="3" destOrd="0" presId="urn:microsoft.com/office/officeart/2009/3/layout/HorizontalOrganizationChart"/>
    <dgm:cxn modelId="{509E6179-7085-470A-961E-21905CA7CF91}" type="presParOf" srcId="{331B6FAB-4531-4100-B8CE-50B86F7ADD8F}" destId="{A66D8B19-9C36-4336-8284-4C57388C8D76}" srcOrd="0" destOrd="0" presId="urn:microsoft.com/office/officeart/2009/3/layout/HorizontalOrganizationChart"/>
    <dgm:cxn modelId="{5F59D386-258D-4D78-8A08-7BD4967C36E6}" type="presParOf" srcId="{A66D8B19-9C36-4336-8284-4C57388C8D76}" destId="{DE6A693F-A27D-477B-8B04-4DCA459F409D}" srcOrd="0" destOrd="0" presId="urn:microsoft.com/office/officeart/2009/3/layout/HorizontalOrganizationChart"/>
    <dgm:cxn modelId="{DEA20E9F-DD97-4B58-B8D7-3F5D853E1FAF}" type="presParOf" srcId="{A66D8B19-9C36-4336-8284-4C57388C8D76}" destId="{23C0A0E6-627D-407D-9F2B-637304FE9E84}" srcOrd="1" destOrd="0" presId="urn:microsoft.com/office/officeart/2009/3/layout/HorizontalOrganizationChart"/>
    <dgm:cxn modelId="{66D539D0-4F81-4D83-8ABF-AC34200513A7}" type="presParOf" srcId="{331B6FAB-4531-4100-B8CE-50B86F7ADD8F}" destId="{E3F93491-B8C0-439B-878B-9B6B3FDD9FE9}" srcOrd="1" destOrd="0" presId="urn:microsoft.com/office/officeart/2009/3/layout/HorizontalOrganizationChart"/>
    <dgm:cxn modelId="{8C423B8E-0301-434C-B39C-0BD869476B61}" type="presParOf" srcId="{331B6FAB-4531-4100-B8CE-50B86F7ADD8F}" destId="{E6924109-2995-4ED4-ACF8-D9BE723A1AD7}" srcOrd="2" destOrd="0" presId="urn:microsoft.com/office/officeart/2009/3/layout/HorizontalOrganizationChart"/>
    <dgm:cxn modelId="{D606C8A9-1071-46FB-9CF0-2EC5E6648AA8}" type="presParOf" srcId="{91C37F40-7341-40D1-BCE9-8F6074D676DD}" destId="{654455B3-6482-4402-9AD2-E3159499023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ka-GE" sz="2400" b="1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6</a:t>
          </a:r>
        </a:p>
        <a:p>
          <a:r>
            <a:rPr lang="ka-GE" sz="1600" b="1" i="0" dirty="0" smtClean="0">
              <a:solidFill>
                <a:srgbClr val="0070C0"/>
              </a:solidFill>
            </a:rPr>
            <a:t>(შემსყიდველი ორგანიზაციის პასუხისმგებელი პირი)</a:t>
          </a:r>
          <a:endParaRPr lang="en-US" sz="1600" b="1" dirty="0">
            <a:solidFill>
              <a:schemeClr val="accent1">
                <a:lumMod val="50000"/>
              </a:schemeClr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ka-GE" sz="2400" dirty="0" smtClean="0"/>
        </a:p>
        <a:p>
          <a:r>
            <a:rPr lang="ka-GE" sz="2400" dirty="0" smtClean="0">
              <a:solidFill>
                <a:schemeClr val="accent1">
                  <a:lumMod val="50000"/>
                </a:schemeClr>
              </a:solidFill>
            </a:rPr>
            <a:t>განცხადების/დოკუმენტაციის არასწორი შედგენა</a:t>
          </a:r>
          <a:endParaRPr lang="en-US" sz="2400" dirty="0" smtClean="0">
            <a:solidFill>
              <a:schemeClr val="accent1">
                <a:lumMod val="50000"/>
              </a:schemeClr>
            </a:solidFill>
          </a:endParaRPr>
        </a:p>
        <a:p>
          <a:endParaRPr lang="en-US" sz="2400" dirty="0"/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ka-GE" sz="2400" dirty="0" smtClean="0"/>
        </a:p>
        <a:p>
          <a:r>
            <a:rPr lang="ka-GE" sz="2400" dirty="0" smtClean="0">
              <a:solidFill>
                <a:schemeClr val="accent1">
                  <a:lumMod val="50000"/>
                </a:schemeClr>
              </a:solidFill>
            </a:rPr>
            <a:t>არასათანადო შერჩევა/შეფასება</a:t>
          </a:r>
          <a:endParaRPr lang="en-US" sz="2400" dirty="0" smtClean="0">
            <a:solidFill>
              <a:schemeClr val="accent1">
                <a:lumMod val="50000"/>
              </a:schemeClr>
            </a:solidFill>
          </a:endParaRPr>
        </a:p>
        <a:p>
          <a:endParaRPr lang="en-US" sz="2400" dirty="0"/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accent1">
                  <a:lumMod val="50000"/>
                </a:schemeClr>
              </a:solidFill>
            </a:rPr>
            <a:t>ხელშეკრულების დადების წესების დარღვევა</a:t>
          </a:r>
          <a:endParaRPr lang="en-US" sz="2400" dirty="0">
            <a:solidFill>
              <a:schemeClr val="accent1">
                <a:lumMod val="50000"/>
              </a:schemeClr>
            </a:solidFill>
          </a:endParaRPr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73226" custLinFactX="-44056" custLinFactNeighborX="-100000" custLinFactNeighborY="9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5816" custScaleY="1408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6476" custScaleY="1180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5106" custScaleY="123680" custLinFactNeighborX="990" custLinFactNeighborY="54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4D561E72-20CA-4ADB-8824-63D03FB50502}" type="presOf" srcId="{05554CBB-3CFA-4C96-B31C-4CF4335F97FF}" destId="{83A51BEA-AE32-4297-B43C-B25EA77A3020}" srcOrd="0" destOrd="0" presId="urn:microsoft.com/office/officeart/2008/layout/HorizontalMultiLevelHierarchy"/>
    <dgm:cxn modelId="{C9834A1A-95B2-4DD0-B137-30651D574455}" type="presOf" srcId="{9F07A02B-7803-4C18-B4EE-6BCDCA8B8E9D}" destId="{EAEE658F-E1BC-4E60-B89E-02AC22C0FC74}" srcOrd="0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36B56082-9F59-4BDE-A0FD-07FD192F5FA3}" type="presOf" srcId="{7FFEE0B0-859A-4433-AC81-0FD08FD6AC42}" destId="{F84DFB69-89EC-411C-A020-AA3E95D8711B}" srcOrd="0" destOrd="0" presId="urn:microsoft.com/office/officeart/2008/layout/HorizontalMultiLevelHierarchy"/>
    <dgm:cxn modelId="{8B771555-B855-498F-88A4-3CE260C127E7}" type="presOf" srcId="{E32F1DC7-018C-4541-B5AB-9D42497FE8E1}" destId="{6E5B6A17-7A17-4311-A6CB-302B2ABE2056}" srcOrd="1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728DDDA3-7F6A-44A3-839E-DA3C6E648F7F}" type="presOf" srcId="{43088B14-BB20-41B3-AFA3-215072ED40ED}" destId="{E374FE98-87D7-412F-8BA6-F5EFDC86F421}" srcOrd="0" destOrd="0" presId="urn:microsoft.com/office/officeart/2008/layout/HorizontalMultiLevelHierarchy"/>
    <dgm:cxn modelId="{677DFC3D-BA25-4DC1-AE35-811C2ABDDE4B}" type="presOf" srcId="{C1CC1731-D9EC-43F2-B664-D5C572CE454B}" destId="{36D38626-315D-47F5-AFC3-D30C94659A2A}" srcOrd="1" destOrd="0" presId="urn:microsoft.com/office/officeart/2008/layout/HorizontalMultiLevelHierarchy"/>
    <dgm:cxn modelId="{898F4D33-7261-43FA-B35D-B91405259441}" type="presOf" srcId="{CAF436B0-FFC4-4E03-A43A-7AB0CB746352}" destId="{6151B1E8-F656-42D6-8750-616DA3CFC0E7}" srcOrd="0" destOrd="0" presId="urn:microsoft.com/office/officeart/2008/layout/HorizontalMultiLevelHierarchy"/>
    <dgm:cxn modelId="{84C58003-2256-479F-B38A-96535A42629A}" type="presOf" srcId="{E32F1DC7-018C-4541-B5AB-9D42497FE8E1}" destId="{6B44F0F5-0554-40D6-BE65-FB6F349AF6E7}" srcOrd="0" destOrd="0" presId="urn:microsoft.com/office/officeart/2008/layout/HorizontalMultiLevelHierarchy"/>
    <dgm:cxn modelId="{E368BEF7-76E8-46A6-806C-A6C809E68573}" type="presOf" srcId="{1BE01CC6-9C11-44E4-8A57-60FB2B7E3FBB}" destId="{1A45B230-4B0D-42CA-8252-B46942371F15}" srcOrd="0" destOrd="0" presId="urn:microsoft.com/office/officeart/2008/layout/HorizontalMultiLevelHierarchy"/>
    <dgm:cxn modelId="{C2F7A8AA-9D89-4E48-83AF-4BE81F4D97EE}" type="presOf" srcId="{7FFEE0B0-859A-4433-AC81-0FD08FD6AC42}" destId="{9DA95ABA-A186-4FDE-A0DE-6ABF261D6B14}" srcOrd="1" destOrd="0" presId="urn:microsoft.com/office/officeart/2008/layout/HorizontalMultiLevelHierarchy"/>
    <dgm:cxn modelId="{716B1C15-E2D6-4455-B63A-E0D04A983757}" type="presOf" srcId="{C1CC1731-D9EC-43F2-B664-D5C572CE454B}" destId="{FDA598A7-7187-46D6-9541-9D63586C05E2}" srcOrd="0" destOrd="0" presId="urn:microsoft.com/office/officeart/2008/layout/HorizontalMultiLevelHierarchy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5E2C608A-0CBC-47D8-84B4-6A48D4B3683F}" type="presParOf" srcId="{6151B1E8-F656-42D6-8750-616DA3CFC0E7}" destId="{F4BF3BA5-5E45-4822-A35B-D8FAEF022721}" srcOrd="0" destOrd="0" presId="urn:microsoft.com/office/officeart/2008/layout/HorizontalMultiLevelHierarchy"/>
    <dgm:cxn modelId="{C871F95B-0405-4E47-BD04-8454DA0E9904}" type="presParOf" srcId="{F4BF3BA5-5E45-4822-A35B-D8FAEF022721}" destId="{EAEE658F-E1BC-4E60-B89E-02AC22C0FC74}" srcOrd="0" destOrd="0" presId="urn:microsoft.com/office/officeart/2008/layout/HorizontalMultiLevelHierarchy"/>
    <dgm:cxn modelId="{8C9FEF6E-8FE3-4E00-8C7B-E661DEC8DC08}" type="presParOf" srcId="{F4BF3BA5-5E45-4822-A35B-D8FAEF022721}" destId="{66157383-749F-4967-AA17-77BCF82D050D}" srcOrd="1" destOrd="0" presId="urn:microsoft.com/office/officeart/2008/layout/HorizontalMultiLevelHierarchy"/>
    <dgm:cxn modelId="{EAA113B5-DB06-4F3E-BA0F-87A93FC4C20E}" type="presParOf" srcId="{66157383-749F-4967-AA17-77BCF82D050D}" destId="{6B44F0F5-0554-40D6-BE65-FB6F349AF6E7}" srcOrd="0" destOrd="0" presId="urn:microsoft.com/office/officeart/2008/layout/HorizontalMultiLevelHierarchy"/>
    <dgm:cxn modelId="{BF847130-3A5A-45E5-A944-5D2D4992EF25}" type="presParOf" srcId="{6B44F0F5-0554-40D6-BE65-FB6F349AF6E7}" destId="{6E5B6A17-7A17-4311-A6CB-302B2ABE2056}" srcOrd="0" destOrd="0" presId="urn:microsoft.com/office/officeart/2008/layout/HorizontalMultiLevelHierarchy"/>
    <dgm:cxn modelId="{C05534F7-711D-4A4E-BE73-DC3FF58365D0}" type="presParOf" srcId="{66157383-749F-4967-AA17-77BCF82D050D}" destId="{9375010E-7031-4A21-A656-EAC5C14A16D4}" srcOrd="1" destOrd="0" presId="urn:microsoft.com/office/officeart/2008/layout/HorizontalMultiLevelHierarchy"/>
    <dgm:cxn modelId="{7674F598-4EC1-49FE-A761-16A6DB40D5C7}" type="presParOf" srcId="{9375010E-7031-4A21-A656-EAC5C14A16D4}" destId="{83A51BEA-AE32-4297-B43C-B25EA77A3020}" srcOrd="0" destOrd="0" presId="urn:microsoft.com/office/officeart/2008/layout/HorizontalMultiLevelHierarchy"/>
    <dgm:cxn modelId="{65AF2E8B-602C-402B-99D2-FFFAD35E7CB9}" type="presParOf" srcId="{9375010E-7031-4A21-A656-EAC5C14A16D4}" destId="{1B77E377-AA57-4776-BFFE-239C66FA7E61}" srcOrd="1" destOrd="0" presId="urn:microsoft.com/office/officeart/2008/layout/HorizontalMultiLevelHierarchy"/>
    <dgm:cxn modelId="{AA65546D-BC43-43B6-B005-ECDDF451B1D2}" type="presParOf" srcId="{66157383-749F-4967-AA17-77BCF82D050D}" destId="{F84DFB69-89EC-411C-A020-AA3E95D8711B}" srcOrd="2" destOrd="0" presId="urn:microsoft.com/office/officeart/2008/layout/HorizontalMultiLevelHierarchy"/>
    <dgm:cxn modelId="{0C09FDCA-5F9B-4544-98D6-BB1D88A56109}" type="presParOf" srcId="{F84DFB69-89EC-411C-A020-AA3E95D8711B}" destId="{9DA95ABA-A186-4FDE-A0DE-6ABF261D6B14}" srcOrd="0" destOrd="0" presId="urn:microsoft.com/office/officeart/2008/layout/HorizontalMultiLevelHierarchy"/>
    <dgm:cxn modelId="{D6017AA9-1B07-4334-84D8-77CFB72AE583}" type="presParOf" srcId="{66157383-749F-4967-AA17-77BCF82D050D}" destId="{4ABF9CE9-D820-43D1-BCF5-31A0B601CD53}" srcOrd="3" destOrd="0" presId="urn:microsoft.com/office/officeart/2008/layout/HorizontalMultiLevelHierarchy"/>
    <dgm:cxn modelId="{D9B5253E-2D73-4FA1-B3BD-80D7B3663E90}" type="presParOf" srcId="{4ABF9CE9-D820-43D1-BCF5-31A0B601CD53}" destId="{1A45B230-4B0D-42CA-8252-B46942371F15}" srcOrd="0" destOrd="0" presId="urn:microsoft.com/office/officeart/2008/layout/HorizontalMultiLevelHierarchy"/>
    <dgm:cxn modelId="{3F446A54-3A45-4366-A8C8-4F4EDB09D035}" type="presParOf" srcId="{4ABF9CE9-D820-43D1-BCF5-31A0B601CD53}" destId="{C87B47C2-84D3-4206-97B0-BCF0330D0BE9}" srcOrd="1" destOrd="0" presId="urn:microsoft.com/office/officeart/2008/layout/HorizontalMultiLevelHierarchy"/>
    <dgm:cxn modelId="{5C0D322C-6660-449D-9769-8B6C84C3C5D9}" type="presParOf" srcId="{66157383-749F-4967-AA17-77BCF82D050D}" destId="{FDA598A7-7187-46D6-9541-9D63586C05E2}" srcOrd="4" destOrd="0" presId="urn:microsoft.com/office/officeart/2008/layout/HorizontalMultiLevelHierarchy"/>
    <dgm:cxn modelId="{5CDACB54-7962-4AAD-8B24-7D62852F4DA2}" type="presParOf" srcId="{FDA598A7-7187-46D6-9541-9D63586C05E2}" destId="{36D38626-315D-47F5-AFC3-D30C94659A2A}" srcOrd="0" destOrd="0" presId="urn:microsoft.com/office/officeart/2008/layout/HorizontalMultiLevelHierarchy"/>
    <dgm:cxn modelId="{90846EF1-6684-43D0-B3FC-D29460441483}" type="presParOf" srcId="{66157383-749F-4967-AA17-77BCF82D050D}" destId="{8C98C603-F84F-4814-AA52-2B9994512358}" srcOrd="5" destOrd="0" presId="urn:microsoft.com/office/officeart/2008/layout/HorizontalMultiLevelHierarchy"/>
    <dgm:cxn modelId="{B4FF960E-DAA1-4BA8-B81C-65DF0D27F787}" type="presParOf" srcId="{8C98C603-F84F-4814-AA52-2B9994512358}" destId="{E374FE98-87D7-412F-8BA6-F5EFDC86F421}" srcOrd="0" destOrd="0" presId="urn:microsoft.com/office/officeart/2008/layout/HorizontalMultiLevelHierarchy"/>
    <dgm:cxn modelId="{4AD8728E-E003-4387-90EF-273EABEF1352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D5D5A5-EE93-4CD8-919F-8EF4DD168A8C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5CBA6A-09FE-4E3A-9AA7-09AFCCF1377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b="1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7</a:t>
          </a:r>
        </a:p>
        <a:p>
          <a:r>
            <a:rPr lang="ka-GE" sz="1600" b="1" i="0" dirty="0" smtClean="0">
              <a:solidFill>
                <a:srgbClr val="0070C0"/>
              </a:solidFill>
            </a:rPr>
            <a:t>(შემსყიდველი ორგანიზაციის შესაბამისი თანამდებობის პირი)</a:t>
          </a:r>
          <a:endParaRPr lang="en-US" sz="1600" b="1" dirty="0">
            <a:solidFill>
              <a:srgbClr val="0070C0"/>
            </a:solidFill>
          </a:endParaRPr>
        </a:p>
      </dgm:t>
    </dgm:pt>
    <dgm:pt modelId="{095BF0EC-C0D1-49CC-85C9-25F47C3FC978}" type="parTrans" cxnId="{833B378A-5D56-429C-9C06-36756B8082EC}">
      <dgm:prSet/>
      <dgm:spPr/>
      <dgm:t>
        <a:bodyPr/>
        <a:lstStyle/>
        <a:p>
          <a:endParaRPr lang="en-US"/>
        </a:p>
      </dgm:t>
    </dgm:pt>
    <dgm:pt modelId="{1C67CB1B-2297-426B-A03E-D30DD1ABE59C}" type="sibTrans" cxnId="{833B378A-5D56-429C-9C06-36756B8082EC}">
      <dgm:prSet/>
      <dgm:spPr/>
      <dgm:t>
        <a:bodyPr/>
        <a:lstStyle/>
        <a:p>
          <a:endParaRPr lang="en-US"/>
        </a:p>
      </dgm:t>
    </dgm:pt>
    <dgm:pt modelId="{93BEEB82-9917-49B9-A553-149F0ADCBF4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b="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ინტერესთა  შეუთავსებლობის თავიდან აცილების პირობებისა და წესების დარღვევა</a:t>
          </a:r>
          <a:endParaRPr lang="en-US" sz="2400" b="0" dirty="0">
            <a:solidFill>
              <a:schemeClr val="accent1">
                <a:lumMod val="50000"/>
              </a:schemeClr>
            </a:solidFill>
          </a:endParaRPr>
        </a:p>
      </dgm:t>
    </dgm:pt>
    <dgm:pt modelId="{FB5FA719-6647-426B-B714-894093B4F428}" type="parTrans" cxnId="{6298AD19-8922-4447-9396-2F1C86EFF0D7}">
      <dgm:prSet/>
      <dgm:spPr/>
      <dgm:t>
        <a:bodyPr/>
        <a:lstStyle/>
        <a:p>
          <a:endParaRPr lang="en-US"/>
        </a:p>
      </dgm:t>
    </dgm:pt>
    <dgm:pt modelId="{8B8EE822-454B-454E-AAA4-3A75DBCE7C1A}" type="sibTrans" cxnId="{6298AD19-8922-4447-9396-2F1C86EFF0D7}">
      <dgm:prSet/>
      <dgm:spPr/>
      <dgm:t>
        <a:bodyPr/>
        <a:lstStyle/>
        <a:p>
          <a:endParaRPr lang="en-US"/>
        </a:p>
      </dgm:t>
    </dgm:pt>
    <dgm:pt modelId="{938D03A8-792A-40CE-AB82-56E0223C6AA0}" type="pres">
      <dgm:prSet presAssocID="{9BD5D5A5-EE93-4CD8-919F-8EF4DD168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1C37F40-7341-40D1-BCE9-8F6074D676DD}" type="pres">
      <dgm:prSet presAssocID="{FF5CBA6A-09FE-4E3A-9AA7-09AFCCF13779}" presName="hierRoot1" presStyleCnt="0">
        <dgm:presLayoutVars>
          <dgm:hierBranch val="init"/>
        </dgm:presLayoutVars>
      </dgm:prSet>
      <dgm:spPr/>
    </dgm:pt>
    <dgm:pt modelId="{EB83CAC8-98C0-43EB-813E-FCCA2CF4AE1F}" type="pres">
      <dgm:prSet presAssocID="{FF5CBA6A-09FE-4E3A-9AA7-09AFCCF13779}" presName="rootComposite1" presStyleCnt="0"/>
      <dgm:spPr/>
    </dgm:pt>
    <dgm:pt modelId="{C0BB0C65-0C9C-4FDC-9397-4A318C0E9AAC}" type="pres">
      <dgm:prSet presAssocID="{FF5CBA6A-09FE-4E3A-9AA7-09AFCCF1377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340C2D-B54F-4DA2-A3F6-BF6C74375027}" type="pres">
      <dgm:prSet presAssocID="{FF5CBA6A-09FE-4E3A-9AA7-09AFCCF1377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60227A4-B804-466B-9F15-E8F16466DA76}" type="pres">
      <dgm:prSet presAssocID="{FF5CBA6A-09FE-4E3A-9AA7-09AFCCF13779}" presName="hierChild2" presStyleCnt="0"/>
      <dgm:spPr/>
    </dgm:pt>
    <dgm:pt modelId="{C1E8652C-D616-47C1-BE1F-FA221EB0DB0E}" type="pres">
      <dgm:prSet presAssocID="{FB5FA719-6647-426B-B714-894093B4F428}" presName="Name64" presStyleLbl="parChTrans1D2" presStyleIdx="0" presStyleCnt="1"/>
      <dgm:spPr/>
      <dgm:t>
        <a:bodyPr/>
        <a:lstStyle/>
        <a:p>
          <a:endParaRPr lang="en-US"/>
        </a:p>
      </dgm:t>
    </dgm:pt>
    <dgm:pt modelId="{DC1A994D-592B-4A59-BEFE-F5683CE60A03}" type="pres">
      <dgm:prSet presAssocID="{93BEEB82-9917-49B9-A553-149F0ADCBF41}" presName="hierRoot2" presStyleCnt="0">
        <dgm:presLayoutVars>
          <dgm:hierBranch val="init"/>
        </dgm:presLayoutVars>
      </dgm:prSet>
      <dgm:spPr/>
    </dgm:pt>
    <dgm:pt modelId="{B0BFF588-44C6-41EC-BFB8-37464A179A4F}" type="pres">
      <dgm:prSet presAssocID="{93BEEB82-9917-49B9-A553-149F0ADCBF41}" presName="rootComposite" presStyleCnt="0"/>
      <dgm:spPr/>
    </dgm:pt>
    <dgm:pt modelId="{B1B96DF9-2B1C-4FFF-802E-53095DF3E697}" type="pres">
      <dgm:prSet presAssocID="{93BEEB82-9917-49B9-A553-149F0ADCBF41}" presName="rootText" presStyleLbl="node2" presStyleIdx="0" presStyleCnt="1" custScaleY="1444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3461F8-3C7A-4DC4-BA87-FF8E77069FAE}" type="pres">
      <dgm:prSet presAssocID="{93BEEB82-9917-49B9-A553-149F0ADCBF41}" presName="rootConnector" presStyleLbl="node2" presStyleIdx="0" presStyleCnt="1"/>
      <dgm:spPr/>
      <dgm:t>
        <a:bodyPr/>
        <a:lstStyle/>
        <a:p>
          <a:endParaRPr lang="en-US"/>
        </a:p>
      </dgm:t>
    </dgm:pt>
    <dgm:pt modelId="{899EBE4D-F7F7-42AF-BC04-74EE914E67DC}" type="pres">
      <dgm:prSet presAssocID="{93BEEB82-9917-49B9-A553-149F0ADCBF41}" presName="hierChild4" presStyleCnt="0"/>
      <dgm:spPr/>
    </dgm:pt>
    <dgm:pt modelId="{A754B78C-722B-4B13-A72C-E0FEAA8A3A9E}" type="pres">
      <dgm:prSet presAssocID="{93BEEB82-9917-49B9-A553-149F0ADCBF41}" presName="hierChild5" presStyleCnt="0"/>
      <dgm:spPr/>
    </dgm:pt>
    <dgm:pt modelId="{654455B3-6482-4402-9AD2-E3159499023D}" type="pres">
      <dgm:prSet presAssocID="{FF5CBA6A-09FE-4E3A-9AA7-09AFCCF13779}" presName="hierChild3" presStyleCnt="0"/>
      <dgm:spPr/>
    </dgm:pt>
  </dgm:ptLst>
  <dgm:cxnLst>
    <dgm:cxn modelId="{1EFAE9E7-7948-4DAD-AC13-931EB6DE80BE}" type="presOf" srcId="{93BEEB82-9917-49B9-A553-149F0ADCBF41}" destId="{B1B96DF9-2B1C-4FFF-802E-53095DF3E697}" srcOrd="0" destOrd="0" presId="urn:microsoft.com/office/officeart/2009/3/layout/HorizontalOrganizationChart"/>
    <dgm:cxn modelId="{76942635-1111-4131-8C03-5A09EDA8D135}" type="presOf" srcId="{FF5CBA6A-09FE-4E3A-9AA7-09AFCCF13779}" destId="{C0BB0C65-0C9C-4FDC-9397-4A318C0E9AAC}" srcOrd="0" destOrd="0" presId="urn:microsoft.com/office/officeart/2009/3/layout/HorizontalOrganizationChart"/>
    <dgm:cxn modelId="{7E0EF5A7-1BC2-4AE9-9DB9-8D1D0E6210BC}" type="presOf" srcId="{FB5FA719-6647-426B-B714-894093B4F428}" destId="{C1E8652C-D616-47C1-BE1F-FA221EB0DB0E}" srcOrd="0" destOrd="0" presId="urn:microsoft.com/office/officeart/2009/3/layout/HorizontalOrganizationChart"/>
    <dgm:cxn modelId="{B06EC706-AD2A-432F-A977-FBC7004F7854}" type="presOf" srcId="{93BEEB82-9917-49B9-A553-149F0ADCBF41}" destId="{273461F8-3C7A-4DC4-BA87-FF8E77069FAE}" srcOrd="1" destOrd="0" presId="urn:microsoft.com/office/officeart/2009/3/layout/HorizontalOrganizationChart"/>
    <dgm:cxn modelId="{6298AD19-8922-4447-9396-2F1C86EFF0D7}" srcId="{FF5CBA6A-09FE-4E3A-9AA7-09AFCCF13779}" destId="{93BEEB82-9917-49B9-A553-149F0ADCBF41}" srcOrd="0" destOrd="0" parTransId="{FB5FA719-6647-426B-B714-894093B4F428}" sibTransId="{8B8EE822-454B-454E-AAA4-3A75DBCE7C1A}"/>
    <dgm:cxn modelId="{66AEFD59-CFD4-4C29-9DF2-F79C71E47BB5}" type="presOf" srcId="{9BD5D5A5-EE93-4CD8-919F-8EF4DD168A8C}" destId="{938D03A8-792A-40CE-AB82-56E0223C6AA0}" srcOrd="0" destOrd="0" presId="urn:microsoft.com/office/officeart/2009/3/layout/HorizontalOrganizationChart"/>
    <dgm:cxn modelId="{335FA92E-5BFA-4032-A7EB-29850F26188E}" type="presOf" srcId="{FF5CBA6A-09FE-4E3A-9AA7-09AFCCF13779}" destId="{E5340C2D-B54F-4DA2-A3F6-BF6C74375027}" srcOrd="1" destOrd="0" presId="urn:microsoft.com/office/officeart/2009/3/layout/HorizontalOrganizationChart"/>
    <dgm:cxn modelId="{833B378A-5D56-429C-9C06-36756B8082EC}" srcId="{9BD5D5A5-EE93-4CD8-919F-8EF4DD168A8C}" destId="{FF5CBA6A-09FE-4E3A-9AA7-09AFCCF13779}" srcOrd="0" destOrd="0" parTransId="{095BF0EC-C0D1-49CC-85C9-25F47C3FC978}" sibTransId="{1C67CB1B-2297-426B-A03E-D30DD1ABE59C}"/>
    <dgm:cxn modelId="{83530EC2-E522-47E1-A37B-C63DCE8A838D}" type="presParOf" srcId="{938D03A8-792A-40CE-AB82-56E0223C6AA0}" destId="{91C37F40-7341-40D1-BCE9-8F6074D676DD}" srcOrd="0" destOrd="0" presId="urn:microsoft.com/office/officeart/2009/3/layout/HorizontalOrganizationChart"/>
    <dgm:cxn modelId="{8AA1D074-AF3F-410B-BEEB-774590E32AA5}" type="presParOf" srcId="{91C37F40-7341-40D1-BCE9-8F6074D676DD}" destId="{EB83CAC8-98C0-43EB-813E-FCCA2CF4AE1F}" srcOrd="0" destOrd="0" presId="urn:microsoft.com/office/officeart/2009/3/layout/HorizontalOrganizationChart"/>
    <dgm:cxn modelId="{ED71BBEE-B3E7-4F49-9228-708BC19A4CC9}" type="presParOf" srcId="{EB83CAC8-98C0-43EB-813E-FCCA2CF4AE1F}" destId="{C0BB0C65-0C9C-4FDC-9397-4A318C0E9AAC}" srcOrd="0" destOrd="0" presId="urn:microsoft.com/office/officeart/2009/3/layout/HorizontalOrganizationChart"/>
    <dgm:cxn modelId="{1911838E-D029-47EC-A082-D64CDCE255E0}" type="presParOf" srcId="{EB83CAC8-98C0-43EB-813E-FCCA2CF4AE1F}" destId="{E5340C2D-B54F-4DA2-A3F6-BF6C74375027}" srcOrd="1" destOrd="0" presId="urn:microsoft.com/office/officeart/2009/3/layout/HorizontalOrganizationChart"/>
    <dgm:cxn modelId="{0585DF57-6F61-486D-8F72-64FD24B88141}" type="presParOf" srcId="{91C37F40-7341-40D1-BCE9-8F6074D676DD}" destId="{760227A4-B804-466B-9F15-E8F16466DA76}" srcOrd="1" destOrd="0" presId="urn:microsoft.com/office/officeart/2009/3/layout/HorizontalOrganizationChart"/>
    <dgm:cxn modelId="{72CA2356-CBEA-45E5-866B-815844FA7016}" type="presParOf" srcId="{760227A4-B804-466B-9F15-E8F16466DA76}" destId="{C1E8652C-D616-47C1-BE1F-FA221EB0DB0E}" srcOrd="0" destOrd="0" presId="urn:microsoft.com/office/officeart/2009/3/layout/HorizontalOrganizationChart"/>
    <dgm:cxn modelId="{9DBFA441-1344-41AC-B46F-3A9D6D2A7051}" type="presParOf" srcId="{760227A4-B804-466B-9F15-E8F16466DA76}" destId="{DC1A994D-592B-4A59-BEFE-F5683CE60A03}" srcOrd="1" destOrd="0" presId="urn:microsoft.com/office/officeart/2009/3/layout/HorizontalOrganizationChart"/>
    <dgm:cxn modelId="{A95B3D43-27C7-4671-8E65-5F2FB785C209}" type="presParOf" srcId="{DC1A994D-592B-4A59-BEFE-F5683CE60A03}" destId="{B0BFF588-44C6-41EC-BFB8-37464A179A4F}" srcOrd="0" destOrd="0" presId="urn:microsoft.com/office/officeart/2009/3/layout/HorizontalOrganizationChart"/>
    <dgm:cxn modelId="{1E6F33B4-7BA5-4ED7-8877-E7EDCF3A7992}" type="presParOf" srcId="{B0BFF588-44C6-41EC-BFB8-37464A179A4F}" destId="{B1B96DF9-2B1C-4FFF-802E-53095DF3E697}" srcOrd="0" destOrd="0" presId="urn:microsoft.com/office/officeart/2009/3/layout/HorizontalOrganizationChart"/>
    <dgm:cxn modelId="{631DCBBA-ECC2-42F4-B2E4-7D34BC31CC70}" type="presParOf" srcId="{B0BFF588-44C6-41EC-BFB8-37464A179A4F}" destId="{273461F8-3C7A-4DC4-BA87-FF8E77069FAE}" srcOrd="1" destOrd="0" presId="urn:microsoft.com/office/officeart/2009/3/layout/HorizontalOrganizationChart"/>
    <dgm:cxn modelId="{67736479-0445-4074-965E-F5AFB286CE7F}" type="presParOf" srcId="{DC1A994D-592B-4A59-BEFE-F5683CE60A03}" destId="{899EBE4D-F7F7-42AF-BC04-74EE914E67DC}" srcOrd="1" destOrd="0" presId="urn:microsoft.com/office/officeart/2009/3/layout/HorizontalOrganizationChart"/>
    <dgm:cxn modelId="{D0564E51-7732-4E79-8FA0-A8C1A50A60B7}" type="presParOf" srcId="{DC1A994D-592B-4A59-BEFE-F5683CE60A03}" destId="{A754B78C-722B-4B13-A72C-E0FEAA8A3A9E}" srcOrd="2" destOrd="0" presId="urn:microsoft.com/office/officeart/2009/3/layout/HorizontalOrganizationChart"/>
    <dgm:cxn modelId="{D606C8A9-1071-46FB-9CF0-2EC5E6648AA8}" type="presParOf" srcId="{91C37F40-7341-40D1-BCE9-8F6074D676DD}" destId="{654455B3-6482-4402-9AD2-E3159499023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D5D5A5-EE93-4CD8-919F-8EF4DD168A8C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5CBA6A-09FE-4E3A-9AA7-09AFCCF1377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b="1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8</a:t>
          </a:r>
        </a:p>
        <a:p>
          <a:r>
            <a:rPr lang="ka-GE" sz="1600" b="1" i="0" dirty="0" smtClean="0">
              <a:solidFill>
                <a:srgbClr val="0070C0"/>
              </a:solidFill>
            </a:rPr>
            <a:t>(შემსყიდველი ორგანიზაციის პასუხისმგებელი პირი)</a:t>
          </a:r>
          <a:endParaRPr lang="en-US" sz="1600" dirty="0">
            <a:solidFill>
              <a:schemeClr val="accent1">
                <a:lumMod val="50000"/>
              </a:schemeClr>
            </a:solidFill>
          </a:endParaRPr>
        </a:p>
      </dgm:t>
    </dgm:pt>
    <dgm:pt modelId="{095BF0EC-C0D1-49CC-85C9-25F47C3FC978}" type="parTrans" cxnId="{833B378A-5D56-429C-9C06-36756B8082EC}">
      <dgm:prSet/>
      <dgm:spPr/>
      <dgm:t>
        <a:bodyPr/>
        <a:lstStyle/>
        <a:p>
          <a:endParaRPr lang="en-US"/>
        </a:p>
      </dgm:t>
    </dgm:pt>
    <dgm:pt modelId="{1C67CB1B-2297-426B-A03E-D30DD1ABE59C}" type="sibTrans" cxnId="{833B378A-5D56-429C-9C06-36756B8082EC}">
      <dgm:prSet/>
      <dgm:spPr/>
      <dgm:t>
        <a:bodyPr/>
        <a:lstStyle/>
        <a:p>
          <a:endParaRPr lang="en-US"/>
        </a:p>
      </dgm:t>
    </dgm:pt>
    <dgm:pt modelId="{93BEEB82-9917-49B9-A553-149F0ADCBF4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b="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სახელმწიფო შესყიდვასთან დაკავშირებული დავის </a:t>
          </a:r>
          <a:r>
            <a:rPr lang="ka-GE" sz="2400" b="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გადაწყვეტილების შეუსრულებლობა</a:t>
          </a:r>
          <a:endParaRPr lang="en-US" sz="2400" b="0" dirty="0">
            <a:solidFill>
              <a:schemeClr val="accent1">
                <a:lumMod val="50000"/>
              </a:schemeClr>
            </a:solidFill>
          </a:endParaRPr>
        </a:p>
      </dgm:t>
    </dgm:pt>
    <dgm:pt modelId="{FB5FA719-6647-426B-B714-894093B4F428}" type="parTrans" cxnId="{6298AD19-8922-4447-9396-2F1C86EFF0D7}">
      <dgm:prSet/>
      <dgm:spPr/>
      <dgm:t>
        <a:bodyPr/>
        <a:lstStyle/>
        <a:p>
          <a:endParaRPr lang="en-US"/>
        </a:p>
      </dgm:t>
    </dgm:pt>
    <dgm:pt modelId="{8B8EE822-454B-454E-AAA4-3A75DBCE7C1A}" type="sibTrans" cxnId="{6298AD19-8922-4447-9396-2F1C86EFF0D7}">
      <dgm:prSet/>
      <dgm:spPr/>
      <dgm:t>
        <a:bodyPr/>
        <a:lstStyle/>
        <a:p>
          <a:endParaRPr lang="en-US"/>
        </a:p>
      </dgm:t>
    </dgm:pt>
    <dgm:pt modelId="{938D03A8-792A-40CE-AB82-56E0223C6AA0}" type="pres">
      <dgm:prSet presAssocID="{9BD5D5A5-EE93-4CD8-919F-8EF4DD168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1C37F40-7341-40D1-BCE9-8F6074D676DD}" type="pres">
      <dgm:prSet presAssocID="{FF5CBA6A-09FE-4E3A-9AA7-09AFCCF13779}" presName="hierRoot1" presStyleCnt="0">
        <dgm:presLayoutVars>
          <dgm:hierBranch val="init"/>
        </dgm:presLayoutVars>
      </dgm:prSet>
      <dgm:spPr/>
    </dgm:pt>
    <dgm:pt modelId="{EB83CAC8-98C0-43EB-813E-FCCA2CF4AE1F}" type="pres">
      <dgm:prSet presAssocID="{FF5CBA6A-09FE-4E3A-9AA7-09AFCCF13779}" presName="rootComposite1" presStyleCnt="0"/>
      <dgm:spPr/>
    </dgm:pt>
    <dgm:pt modelId="{C0BB0C65-0C9C-4FDC-9397-4A318C0E9AAC}" type="pres">
      <dgm:prSet presAssocID="{FF5CBA6A-09FE-4E3A-9AA7-09AFCCF1377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340C2D-B54F-4DA2-A3F6-BF6C74375027}" type="pres">
      <dgm:prSet presAssocID="{FF5CBA6A-09FE-4E3A-9AA7-09AFCCF1377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60227A4-B804-466B-9F15-E8F16466DA76}" type="pres">
      <dgm:prSet presAssocID="{FF5CBA6A-09FE-4E3A-9AA7-09AFCCF13779}" presName="hierChild2" presStyleCnt="0"/>
      <dgm:spPr/>
    </dgm:pt>
    <dgm:pt modelId="{C1E8652C-D616-47C1-BE1F-FA221EB0DB0E}" type="pres">
      <dgm:prSet presAssocID="{FB5FA719-6647-426B-B714-894093B4F428}" presName="Name64" presStyleLbl="parChTrans1D2" presStyleIdx="0" presStyleCnt="1"/>
      <dgm:spPr/>
      <dgm:t>
        <a:bodyPr/>
        <a:lstStyle/>
        <a:p>
          <a:endParaRPr lang="en-US"/>
        </a:p>
      </dgm:t>
    </dgm:pt>
    <dgm:pt modelId="{DC1A994D-592B-4A59-BEFE-F5683CE60A03}" type="pres">
      <dgm:prSet presAssocID="{93BEEB82-9917-49B9-A553-149F0ADCBF41}" presName="hierRoot2" presStyleCnt="0">
        <dgm:presLayoutVars>
          <dgm:hierBranch val="init"/>
        </dgm:presLayoutVars>
      </dgm:prSet>
      <dgm:spPr/>
    </dgm:pt>
    <dgm:pt modelId="{B0BFF588-44C6-41EC-BFB8-37464A179A4F}" type="pres">
      <dgm:prSet presAssocID="{93BEEB82-9917-49B9-A553-149F0ADCBF41}" presName="rootComposite" presStyleCnt="0"/>
      <dgm:spPr/>
    </dgm:pt>
    <dgm:pt modelId="{B1B96DF9-2B1C-4FFF-802E-53095DF3E697}" type="pres">
      <dgm:prSet presAssocID="{93BEEB82-9917-49B9-A553-149F0ADCBF41}" presName="rootText" presStyleLbl="node2" presStyleIdx="0" presStyleCnt="1" custScaleY="1444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3461F8-3C7A-4DC4-BA87-FF8E77069FAE}" type="pres">
      <dgm:prSet presAssocID="{93BEEB82-9917-49B9-A553-149F0ADCBF41}" presName="rootConnector" presStyleLbl="node2" presStyleIdx="0" presStyleCnt="1"/>
      <dgm:spPr/>
      <dgm:t>
        <a:bodyPr/>
        <a:lstStyle/>
        <a:p>
          <a:endParaRPr lang="en-US"/>
        </a:p>
      </dgm:t>
    </dgm:pt>
    <dgm:pt modelId="{899EBE4D-F7F7-42AF-BC04-74EE914E67DC}" type="pres">
      <dgm:prSet presAssocID="{93BEEB82-9917-49B9-A553-149F0ADCBF41}" presName="hierChild4" presStyleCnt="0"/>
      <dgm:spPr/>
    </dgm:pt>
    <dgm:pt modelId="{A754B78C-722B-4B13-A72C-E0FEAA8A3A9E}" type="pres">
      <dgm:prSet presAssocID="{93BEEB82-9917-49B9-A553-149F0ADCBF41}" presName="hierChild5" presStyleCnt="0"/>
      <dgm:spPr/>
    </dgm:pt>
    <dgm:pt modelId="{654455B3-6482-4402-9AD2-E3159499023D}" type="pres">
      <dgm:prSet presAssocID="{FF5CBA6A-09FE-4E3A-9AA7-09AFCCF13779}" presName="hierChild3" presStyleCnt="0"/>
      <dgm:spPr/>
    </dgm:pt>
  </dgm:ptLst>
  <dgm:cxnLst>
    <dgm:cxn modelId="{1EFAE9E7-7948-4DAD-AC13-931EB6DE80BE}" type="presOf" srcId="{93BEEB82-9917-49B9-A553-149F0ADCBF41}" destId="{B1B96DF9-2B1C-4FFF-802E-53095DF3E697}" srcOrd="0" destOrd="0" presId="urn:microsoft.com/office/officeart/2009/3/layout/HorizontalOrganizationChart"/>
    <dgm:cxn modelId="{76942635-1111-4131-8C03-5A09EDA8D135}" type="presOf" srcId="{FF5CBA6A-09FE-4E3A-9AA7-09AFCCF13779}" destId="{C0BB0C65-0C9C-4FDC-9397-4A318C0E9AAC}" srcOrd="0" destOrd="0" presId="urn:microsoft.com/office/officeart/2009/3/layout/HorizontalOrganizationChart"/>
    <dgm:cxn modelId="{7E0EF5A7-1BC2-4AE9-9DB9-8D1D0E6210BC}" type="presOf" srcId="{FB5FA719-6647-426B-B714-894093B4F428}" destId="{C1E8652C-D616-47C1-BE1F-FA221EB0DB0E}" srcOrd="0" destOrd="0" presId="urn:microsoft.com/office/officeart/2009/3/layout/HorizontalOrganizationChart"/>
    <dgm:cxn modelId="{B06EC706-AD2A-432F-A977-FBC7004F7854}" type="presOf" srcId="{93BEEB82-9917-49B9-A553-149F0ADCBF41}" destId="{273461F8-3C7A-4DC4-BA87-FF8E77069FAE}" srcOrd="1" destOrd="0" presId="urn:microsoft.com/office/officeart/2009/3/layout/HorizontalOrganizationChart"/>
    <dgm:cxn modelId="{6298AD19-8922-4447-9396-2F1C86EFF0D7}" srcId="{FF5CBA6A-09FE-4E3A-9AA7-09AFCCF13779}" destId="{93BEEB82-9917-49B9-A553-149F0ADCBF41}" srcOrd="0" destOrd="0" parTransId="{FB5FA719-6647-426B-B714-894093B4F428}" sibTransId="{8B8EE822-454B-454E-AAA4-3A75DBCE7C1A}"/>
    <dgm:cxn modelId="{66AEFD59-CFD4-4C29-9DF2-F79C71E47BB5}" type="presOf" srcId="{9BD5D5A5-EE93-4CD8-919F-8EF4DD168A8C}" destId="{938D03A8-792A-40CE-AB82-56E0223C6AA0}" srcOrd="0" destOrd="0" presId="urn:microsoft.com/office/officeart/2009/3/layout/HorizontalOrganizationChart"/>
    <dgm:cxn modelId="{335FA92E-5BFA-4032-A7EB-29850F26188E}" type="presOf" srcId="{FF5CBA6A-09FE-4E3A-9AA7-09AFCCF13779}" destId="{E5340C2D-B54F-4DA2-A3F6-BF6C74375027}" srcOrd="1" destOrd="0" presId="urn:microsoft.com/office/officeart/2009/3/layout/HorizontalOrganizationChart"/>
    <dgm:cxn modelId="{833B378A-5D56-429C-9C06-36756B8082EC}" srcId="{9BD5D5A5-EE93-4CD8-919F-8EF4DD168A8C}" destId="{FF5CBA6A-09FE-4E3A-9AA7-09AFCCF13779}" srcOrd="0" destOrd="0" parTransId="{095BF0EC-C0D1-49CC-85C9-25F47C3FC978}" sibTransId="{1C67CB1B-2297-426B-A03E-D30DD1ABE59C}"/>
    <dgm:cxn modelId="{83530EC2-E522-47E1-A37B-C63DCE8A838D}" type="presParOf" srcId="{938D03A8-792A-40CE-AB82-56E0223C6AA0}" destId="{91C37F40-7341-40D1-BCE9-8F6074D676DD}" srcOrd="0" destOrd="0" presId="urn:microsoft.com/office/officeart/2009/3/layout/HorizontalOrganizationChart"/>
    <dgm:cxn modelId="{8AA1D074-AF3F-410B-BEEB-774590E32AA5}" type="presParOf" srcId="{91C37F40-7341-40D1-BCE9-8F6074D676DD}" destId="{EB83CAC8-98C0-43EB-813E-FCCA2CF4AE1F}" srcOrd="0" destOrd="0" presId="urn:microsoft.com/office/officeart/2009/3/layout/HorizontalOrganizationChart"/>
    <dgm:cxn modelId="{ED71BBEE-B3E7-4F49-9228-708BC19A4CC9}" type="presParOf" srcId="{EB83CAC8-98C0-43EB-813E-FCCA2CF4AE1F}" destId="{C0BB0C65-0C9C-4FDC-9397-4A318C0E9AAC}" srcOrd="0" destOrd="0" presId="urn:microsoft.com/office/officeart/2009/3/layout/HorizontalOrganizationChart"/>
    <dgm:cxn modelId="{1911838E-D029-47EC-A082-D64CDCE255E0}" type="presParOf" srcId="{EB83CAC8-98C0-43EB-813E-FCCA2CF4AE1F}" destId="{E5340C2D-B54F-4DA2-A3F6-BF6C74375027}" srcOrd="1" destOrd="0" presId="urn:microsoft.com/office/officeart/2009/3/layout/HorizontalOrganizationChart"/>
    <dgm:cxn modelId="{0585DF57-6F61-486D-8F72-64FD24B88141}" type="presParOf" srcId="{91C37F40-7341-40D1-BCE9-8F6074D676DD}" destId="{760227A4-B804-466B-9F15-E8F16466DA76}" srcOrd="1" destOrd="0" presId="urn:microsoft.com/office/officeart/2009/3/layout/HorizontalOrganizationChart"/>
    <dgm:cxn modelId="{72CA2356-CBEA-45E5-866B-815844FA7016}" type="presParOf" srcId="{760227A4-B804-466B-9F15-E8F16466DA76}" destId="{C1E8652C-D616-47C1-BE1F-FA221EB0DB0E}" srcOrd="0" destOrd="0" presId="urn:microsoft.com/office/officeart/2009/3/layout/HorizontalOrganizationChart"/>
    <dgm:cxn modelId="{9DBFA441-1344-41AC-B46F-3A9D6D2A7051}" type="presParOf" srcId="{760227A4-B804-466B-9F15-E8F16466DA76}" destId="{DC1A994D-592B-4A59-BEFE-F5683CE60A03}" srcOrd="1" destOrd="0" presId="urn:microsoft.com/office/officeart/2009/3/layout/HorizontalOrganizationChart"/>
    <dgm:cxn modelId="{A95B3D43-27C7-4671-8E65-5F2FB785C209}" type="presParOf" srcId="{DC1A994D-592B-4A59-BEFE-F5683CE60A03}" destId="{B0BFF588-44C6-41EC-BFB8-37464A179A4F}" srcOrd="0" destOrd="0" presId="urn:microsoft.com/office/officeart/2009/3/layout/HorizontalOrganizationChart"/>
    <dgm:cxn modelId="{1E6F33B4-7BA5-4ED7-8877-E7EDCF3A7992}" type="presParOf" srcId="{B0BFF588-44C6-41EC-BFB8-37464A179A4F}" destId="{B1B96DF9-2B1C-4FFF-802E-53095DF3E697}" srcOrd="0" destOrd="0" presId="urn:microsoft.com/office/officeart/2009/3/layout/HorizontalOrganizationChart"/>
    <dgm:cxn modelId="{631DCBBA-ECC2-42F4-B2E4-7D34BC31CC70}" type="presParOf" srcId="{B0BFF588-44C6-41EC-BFB8-37464A179A4F}" destId="{273461F8-3C7A-4DC4-BA87-FF8E77069FAE}" srcOrd="1" destOrd="0" presId="urn:microsoft.com/office/officeart/2009/3/layout/HorizontalOrganizationChart"/>
    <dgm:cxn modelId="{67736479-0445-4074-965E-F5AFB286CE7F}" type="presParOf" srcId="{DC1A994D-592B-4A59-BEFE-F5683CE60A03}" destId="{899EBE4D-F7F7-42AF-BC04-74EE914E67DC}" srcOrd="1" destOrd="0" presId="urn:microsoft.com/office/officeart/2009/3/layout/HorizontalOrganizationChart"/>
    <dgm:cxn modelId="{D0564E51-7732-4E79-8FA0-A8C1A50A60B7}" type="presParOf" srcId="{DC1A994D-592B-4A59-BEFE-F5683CE60A03}" destId="{A754B78C-722B-4B13-A72C-E0FEAA8A3A9E}" srcOrd="2" destOrd="0" presId="urn:microsoft.com/office/officeart/2009/3/layout/HorizontalOrganizationChart"/>
    <dgm:cxn modelId="{D606C8A9-1071-46FB-9CF0-2EC5E6648AA8}" type="presParOf" srcId="{91C37F40-7341-40D1-BCE9-8F6074D676DD}" destId="{654455B3-6482-4402-9AD2-E3159499023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D5D5A5-EE93-4CD8-919F-8EF4DD168A8C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5CBA6A-09FE-4E3A-9AA7-09AFCCF1377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b="1" dirty="0" smtClean="0">
              <a:solidFill>
                <a:schemeClr val="accent1">
                  <a:lumMod val="50000"/>
                </a:schemeClr>
              </a:solidFill>
            </a:rPr>
            <a:t>მუხლი 159</a:t>
          </a:r>
          <a:r>
            <a:rPr lang="ka-GE" sz="2400" b="1" baseline="30000" dirty="0" smtClean="0">
              <a:solidFill>
                <a:schemeClr val="accent1">
                  <a:lumMod val="50000"/>
                </a:schemeClr>
              </a:solidFill>
            </a:rPr>
            <a:t>9</a:t>
          </a:r>
        </a:p>
        <a:p>
          <a:r>
            <a:rPr lang="ka-GE" sz="1600" b="1" i="0" dirty="0" smtClean="0">
              <a:solidFill>
                <a:srgbClr val="0070C0"/>
              </a:solidFill>
            </a:rPr>
            <a:t>(შემსყიდველი ორგანიზაციის ხელმძღვანელი)</a:t>
          </a:r>
          <a:endParaRPr lang="en-US" sz="1600" b="1" dirty="0">
            <a:solidFill>
              <a:schemeClr val="accent1">
                <a:lumMod val="50000"/>
              </a:schemeClr>
            </a:solidFill>
          </a:endParaRPr>
        </a:p>
      </dgm:t>
    </dgm:pt>
    <dgm:pt modelId="{095BF0EC-C0D1-49CC-85C9-25F47C3FC978}" type="parTrans" cxnId="{833B378A-5D56-429C-9C06-36756B8082EC}">
      <dgm:prSet/>
      <dgm:spPr/>
      <dgm:t>
        <a:bodyPr/>
        <a:lstStyle/>
        <a:p>
          <a:endParaRPr lang="en-US"/>
        </a:p>
      </dgm:t>
    </dgm:pt>
    <dgm:pt modelId="{1C67CB1B-2297-426B-A03E-D30DD1ABE59C}" type="sibTrans" cxnId="{833B378A-5D56-429C-9C06-36756B8082EC}">
      <dgm:prSet/>
      <dgm:spPr/>
      <dgm:t>
        <a:bodyPr/>
        <a:lstStyle/>
        <a:p>
          <a:endParaRPr lang="en-US"/>
        </a:p>
      </dgm:t>
    </dgm:pt>
    <dgm:pt modelId="{93BEEB82-9917-49B9-A553-149F0ADCBF41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b="0" dirty="0" smtClean="0">
              <a:solidFill>
                <a:schemeClr val="accent1">
                  <a:lumMod val="50000"/>
                </a:schemeClr>
              </a:solidFill>
            </a:rPr>
            <a:t>სახელმწიფო შესყიდვების სააგენტოსთვის ყალბი ან ცრუ ინფორმაციის მიწოდება</a:t>
          </a:r>
          <a:endParaRPr lang="en-US" sz="2400" b="0" dirty="0">
            <a:solidFill>
              <a:schemeClr val="accent1">
                <a:lumMod val="50000"/>
              </a:schemeClr>
            </a:solidFill>
          </a:endParaRPr>
        </a:p>
      </dgm:t>
    </dgm:pt>
    <dgm:pt modelId="{FB5FA719-6647-426B-B714-894093B4F428}" type="parTrans" cxnId="{6298AD19-8922-4447-9396-2F1C86EFF0D7}">
      <dgm:prSet/>
      <dgm:spPr/>
      <dgm:t>
        <a:bodyPr/>
        <a:lstStyle/>
        <a:p>
          <a:endParaRPr lang="en-US"/>
        </a:p>
      </dgm:t>
    </dgm:pt>
    <dgm:pt modelId="{8B8EE822-454B-454E-AAA4-3A75DBCE7C1A}" type="sibTrans" cxnId="{6298AD19-8922-4447-9396-2F1C86EFF0D7}">
      <dgm:prSet/>
      <dgm:spPr/>
      <dgm:t>
        <a:bodyPr/>
        <a:lstStyle/>
        <a:p>
          <a:endParaRPr lang="en-US"/>
        </a:p>
      </dgm:t>
    </dgm:pt>
    <dgm:pt modelId="{938D03A8-792A-40CE-AB82-56E0223C6AA0}" type="pres">
      <dgm:prSet presAssocID="{9BD5D5A5-EE93-4CD8-919F-8EF4DD168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1C37F40-7341-40D1-BCE9-8F6074D676DD}" type="pres">
      <dgm:prSet presAssocID="{FF5CBA6A-09FE-4E3A-9AA7-09AFCCF13779}" presName="hierRoot1" presStyleCnt="0">
        <dgm:presLayoutVars>
          <dgm:hierBranch val="init"/>
        </dgm:presLayoutVars>
      </dgm:prSet>
      <dgm:spPr/>
    </dgm:pt>
    <dgm:pt modelId="{EB83CAC8-98C0-43EB-813E-FCCA2CF4AE1F}" type="pres">
      <dgm:prSet presAssocID="{FF5CBA6A-09FE-4E3A-9AA7-09AFCCF13779}" presName="rootComposite1" presStyleCnt="0"/>
      <dgm:spPr/>
    </dgm:pt>
    <dgm:pt modelId="{C0BB0C65-0C9C-4FDC-9397-4A318C0E9AAC}" type="pres">
      <dgm:prSet presAssocID="{FF5CBA6A-09FE-4E3A-9AA7-09AFCCF1377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340C2D-B54F-4DA2-A3F6-BF6C74375027}" type="pres">
      <dgm:prSet presAssocID="{FF5CBA6A-09FE-4E3A-9AA7-09AFCCF1377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60227A4-B804-466B-9F15-E8F16466DA76}" type="pres">
      <dgm:prSet presAssocID="{FF5CBA6A-09FE-4E3A-9AA7-09AFCCF13779}" presName="hierChild2" presStyleCnt="0"/>
      <dgm:spPr/>
    </dgm:pt>
    <dgm:pt modelId="{C1E8652C-D616-47C1-BE1F-FA221EB0DB0E}" type="pres">
      <dgm:prSet presAssocID="{FB5FA719-6647-426B-B714-894093B4F428}" presName="Name64" presStyleLbl="parChTrans1D2" presStyleIdx="0" presStyleCnt="1"/>
      <dgm:spPr/>
      <dgm:t>
        <a:bodyPr/>
        <a:lstStyle/>
        <a:p>
          <a:endParaRPr lang="en-US"/>
        </a:p>
      </dgm:t>
    </dgm:pt>
    <dgm:pt modelId="{DC1A994D-592B-4A59-BEFE-F5683CE60A03}" type="pres">
      <dgm:prSet presAssocID="{93BEEB82-9917-49B9-A553-149F0ADCBF41}" presName="hierRoot2" presStyleCnt="0">
        <dgm:presLayoutVars>
          <dgm:hierBranch val="init"/>
        </dgm:presLayoutVars>
      </dgm:prSet>
      <dgm:spPr/>
    </dgm:pt>
    <dgm:pt modelId="{B0BFF588-44C6-41EC-BFB8-37464A179A4F}" type="pres">
      <dgm:prSet presAssocID="{93BEEB82-9917-49B9-A553-149F0ADCBF41}" presName="rootComposite" presStyleCnt="0"/>
      <dgm:spPr/>
    </dgm:pt>
    <dgm:pt modelId="{B1B96DF9-2B1C-4FFF-802E-53095DF3E697}" type="pres">
      <dgm:prSet presAssocID="{93BEEB82-9917-49B9-A553-149F0ADCBF41}" presName="rootText" presStyleLbl="node2" presStyleIdx="0" presStyleCnt="1" custScaleX="105382" custScaleY="1444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3461F8-3C7A-4DC4-BA87-FF8E77069FAE}" type="pres">
      <dgm:prSet presAssocID="{93BEEB82-9917-49B9-A553-149F0ADCBF41}" presName="rootConnector" presStyleLbl="node2" presStyleIdx="0" presStyleCnt="1"/>
      <dgm:spPr/>
      <dgm:t>
        <a:bodyPr/>
        <a:lstStyle/>
        <a:p>
          <a:endParaRPr lang="en-US"/>
        </a:p>
      </dgm:t>
    </dgm:pt>
    <dgm:pt modelId="{899EBE4D-F7F7-42AF-BC04-74EE914E67DC}" type="pres">
      <dgm:prSet presAssocID="{93BEEB82-9917-49B9-A553-149F0ADCBF41}" presName="hierChild4" presStyleCnt="0"/>
      <dgm:spPr/>
    </dgm:pt>
    <dgm:pt modelId="{A754B78C-722B-4B13-A72C-E0FEAA8A3A9E}" type="pres">
      <dgm:prSet presAssocID="{93BEEB82-9917-49B9-A553-149F0ADCBF41}" presName="hierChild5" presStyleCnt="0"/>
      <dgm:spPr/>
    </dgm:pt>
    <dgm:pt modelId="{654455B3-6482-4402-9AD2-E3159499023D}" type="pres">
      <dgm:prSet presAssocID="{FF5CBA6A-09FE-4E3A-9AA7-09AFCCF13779}" presName="hierChild3" presStyleCnt="0"/>
      <dgm:spPr/>
    </dgm:pt>
  </dgm:ptLst>
  <dgm:cxnLst>
    <dgm:cxn modelId="{1EFAE9E7-7948-4DAD-AC13-931EB6DE80BE}" type="presOf" srcId="{93BEEB82-9917-49B9-A553-149F0ADCBF41}" destId="{B1B96DF9-2B1C-4FFF-802E-53095DF3E697}" srcOrd="0" destOrd="0" presId="urn:microsoft.com/office/officeart/2009/3/layout/HorizontalOrganizationChart"/>
    <dgm:cxn modelId="{76942635-1111-4131-8C03-5A09EDA8D135}" type="presOf" srcId="{FF5CBA6A-09FE-4E3A-9AA7-09AFCCF13779}" destId="{C0BB0C65-0C9C-4FDC-9397-4A318C0E9AAC}" srcOrd="0" destOrd="0" presId="urn:microsoft.com/office/officeart/2009/3/layout/HorizontalOrganizationChart"/>
    <dgm:cxn modelId="{7E0EF5A7-1BC2-4AE9-9DB9-8D1D0E6210BC}" type="presOf" srcId="{FB5FA719-6647-426B-B714-894093B4F428}" destId="{C1E8652C-D616-47C1-BE1F-FA221EB0DB0E}" srcOrd="0" destOrd="0" presId="urn:microsoft.com/office/officeart/2009/3/layout/HorizontalOrganizationChart"/>
    <dgm:cxn modelId="{B06EC706-AD2A-432F-A977-FBC7004F7854}" type="presOf" srcId="{93BEEB82-9917-49B9-A553-149F0ADCBF41}" destId="{273461F8-3C7A-4DC4-BA87-FF8E77069FAE}" srcOrd="1" destOrd="0" presId="urn:microsoft.com/office/officeart/2009/3/layout/HorizontalOrganizationChart"/>
    <dgm:cxn modelId="{6298AD19-8922-4447-9396-2F1C86EFF0D7}" srcId="{FF5CBA6A-09FE-4E3A-9AA7-09AFCCF13779}" destId="{93BEEB82-9917-49B9-A553-149F0ADCBF41}" srcOrd="0" destOrd="0" parTransId="{FB5FA719-6647-426B-B714-894093B4F428}" sibTransId="{8B8EE822-454B-454E-AAA4-3A75DBCE7C1A}"/>
    <dgm:cxn modelId="{66AEFD59-CFD4-4C29-9DF2-F79C71E47BB5}" type="presOf" srcId="{9BD5D5A5-EE93-4CD8-919F-8EF4DD168A8C}" destId="{938D03A8-792A-40CE-AB82-56E0223C6AA0}" srcOrd="0" destOrd="0" presId="urn:microsoft.com/office/officeart/2009/3/layout/HorizontalOrganizationChart"/>
    <dgm:cxn modelId="{335FA92E-5BFA-4032-A7EB-29850F26188E}" type="presOf" srcId="{FF5CBA6A-09FE-4E3A-9AA7-09AFCCF13779}" destId="{E5340C2D-B54F-4DA2-A3F6-BF6C74375027}" srcOrd="1" destOrd="0" presId="urn:microsoft.com/office/officeart/2009/3/layout/HorizontalOrganizationChart"/>
    <dgm:cxn modelId="{833B378A-5D56-429C-9C06-36756B8082EC}" srcId="{9BD5D5A5-EE93-4CD8-919F-8EF4DD168A8C}" destId="{FF5CBA6A-09FE-4E3A-9AA7-09AFCCF13779}" srcOrd="0" destOrd="0" parTransId="{095BF0EC-C0D1-49CC-85C9-25F47C3FC978}" sibTransId="{1C67CB1B-2297-426B-A03E-D30DD1ABE59C}"/>
    <dgm:cxn modelId="{83530EC2-E522-47E1-A37B-C63DCE8A838D}" type="presParOf" srcId="{938D03A8-792A-40CE-AB82-56E0223C6AA0}" destId="{91C37F40-7341-40D1-BCE9-8F6074D676DD}" srcOrd="0" destOrd="0" presId="urn:microsoft.com/office/officeart/2009/3/layout/HorizontalOrganizationChart"/>
    <dgm:cxn modelId="{8AA1D074-AF3F-410B-BEEB-774590E32AA5}" type="presParOf" srcId="{91C37F40-7341-40D1-BCE9-8F6074D676DD}" destId="{EB83CAC8-98C0-43EB-813E-FCCA2CF4AE1F}" srcOrd="0" destOrd="0" presId="urn:microsoft.com/office/officeart/2009/3/layout/HorizontalOrganizationChart"/>
    <dgm:cxn modelId="{ED71BBEE-B3E7-4F49-9228-708BC19A4CC9}" type="presParOf" srcId="{EB83CAC8-98C0-43EB-813E-FCCA2CF4AE1F}" destId="{C0BB0C65-0C9C-4FDC-9397-4A318C0E9AAC}" srcOrd="0" destOrd="0" presId="urn:microsoft.com/office/officeart/2009/3/layout/HorizontalOrganizationChart"/>
    <dgm:cxn modelId="{1911838E-D029-47EC-A082-D64CDCE255E0}" type="presParOf" srcId="{EB83CAC8-98C0-43EB-813E-FCCA2CF4AE1F}" destId="{E5340C2D-B54F-4DA2-A3F6-BF6C74375027}" srcOrd="1" destOrd="0" presId="urn:microsoft.com/office/officeart/2009/3/layout/HorizontalOrganizationChart"/>
    <dgm:cxn modelId="{0585DF57-6F61-486D-8F72-64FD24B88141}" type="presParOf" srcId="{91C37F40-7341-40D1-BCE9-8F6074D676DD}" destId="{760227A4-B804-466B-9F15-E8F16466DA76}" srcOrd="1" destOrd="0" presId="urn:microsoft.com/office/officeart/2009/3/layout/HorizontalOrganizationChart"/>
    <dgm:cxn modelId="{72CA2356-CBEA-45E5-866B-815844FA7016}" type="presParOf" srcId="{760227A4-B804-466B-9F15-E8F16466DA76}" destId="{C1E8652C-D616-47C1-BE1F-FA221EB0DB0E}" srcOrd="0" destOrd="0" presId="urn:microsoft.com/office/officeart/2009/3/layout/HorizontalOrganizationChart"/>
    <dgm:cxn modelId="{9DBFA441-1344-41AC-B46F-3A9D6D2A7051}" type="presParOf" srcId="{760227A4-B804-466B-9F15-E8F16466DA76}" destId="{DC1A994D-592B-4A59-BEFE-F5683CE60A03}" srcOrd="1" destOrd="0" presId="urn:microsoft.com/office/officeart/2009/3/layout/HorizontalOrganizationChart"/>
    <dgm:cxn modelId="{A95B3D43-27C7-4671-8E65-5F2FB785C209}" type="presParOf" srcId="{DC1A994D-592B-4A59-BEFE-F5683CE60A03}" destId="{B0BFF588-44C6-41EC-BFB8-37464A179A4F}" srcOrd="0" destOrd="0" presId="urn:microsoft.com/office/officeart/2009/3/layout/HorizontalOrganizationChart"/>
    <dgm:cxn modelId="{1E6F33B4-7BA5-4ED7-8877-E7EDCF3A7992}" type="presParOf" srcId="{B0BFF588-44C6-41EC-BFB8-37464A179A4F}" destId="{B1B96DF9-2B1C-4FFF-802E-53095DF3E697}" srcOrd="0" destOrd="0" presId="urn:microsoft.com/office/officeart/2009/3/layout/HorizontalOrganizationChart"/>
    <dgm:cxn modelId="{631DCBBA-ECC2-42F4-B2E4-7D34BC31CC70}" type="presParOf" srcId="{B0BFF588-44C6-41EC-BFB8-37464A179A4F}" destId="{273461F8-3C7A-4DC4-BA87-FF8E77069FAE}" srcOrd="1" destOrd="0" presId="urn:microsoft.com/office/officeart/2009/3/layout/HorizontalOrganizationChart"/>
    <dgm:cxn modelId="{67736479-0445-4074-965E-F5AFB286CE7F}" type="presParOf" srcId="{DC1A994D-592B-4A59-BEFE-F5683CE60A03}" destId="{899EBE4D-F7F7-42AF-BC04-74EE914E67DC}" srcOrd="1" destOrd="0" presId="urn:microsoft.com/office/officeart/2009/3/layout/HorizontalOrganizationChart"/>
    <dgm:cxn modelId="{D0564E51-7732-4E79-8FA0-A8C1A50A60B7}" type="presParOf" srcId="{DC1A994D-592B-4A59-BEFE-F5683CE60A03}" destId="{A754B78C-722B-4B13-A72C-E0FEAA8A3A9E}" srcOrd="2" destOrd="0" presId="urn:microsoft.com/office/officeart/2009/3/layout/HorizontalOrganizationChart"/>
    <dgm:cxn modelId="{D606C8A9-1071-46FB-9CF0-2EC5E6648AA8}" type="presParOf" srcId="{91C37F40-7341-40D1-BCE9-8F6074D676DD}" destId="{654455B3-6482-4402-9AD2-E3159499023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2CF8C51-8591-461A-A75F-14173515C5E4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ka-GE"/>
        </a:p>
      </dgm:t>
    </dgm:pt>
    <dgm:pt modelId="{37A76F88-BDB6-44F3-A79D-3FA4B060D48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1800" dirty="0" smtClean="0">
              <a:solidFill>
                <a:schemeClr val="accent1">
                  <a:lumMod val="50000"/>
                </a:schemeClr>
              </a:solidFill>
            </a:rPr>
            <a:t>კორესპონდენცია</a:t>
          </a:r>
          <a:endParaRPr lang="ka-GE" sz="1800" dirty="0">
            <a:solidFill>
              <a:schemeClr val="accent1">
                <a:lumMod val="50000"/>
              </a:schemeClr>
            </a:solidFill>
          </a:endParaRPr>
        </a:p>
      </dgm:t>
    </dgm:pt>
    <dgm:pt modelId="{EFD3CA21-C9CF-44F9-9457-4C711D289422}" type="parTrans" cxnId="{3CE06AA6-EA60-4A23-A2E7-DFB2B29160A4}">
      <dgm:prSet/>
      <dgm:spPr/>
      <dgm:t>
        <a:bodyPr/>
        <a:lstStyle/>
        <a:p>
          <a:endParaRPr lang="ka-GE"/>
        </a:p>
      </dgm:t>
    </dgm:pt>
    <dgm:pt modelId="{3D4C1644-AEC2-49A8-8C30-1EF58C42E63D}" type="sibTrans" cxnId="{3CE06AA6-EA60-4A23-A2E7-DFB2B29160A4}">
      <dgm:prSet/>
      <dgm:spPr/>
      <dgm:t>
        <a:bodyPr/>
        <a:lstStyle/>
        <a:p>
          <a:endParaRPr lang="ka-GE"/>
        </a:p>
      </dgm:t>
    </dgm:pt>
    <dgm:pt modelId="{0B8CF035-4367-48D9-8700-7B2DD6CE7B63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1800" dirty="0" smtClean="0">
              <a:solidFill>
                <a:schemeClr val="accent1">
                  <a:lumMod val="50000"/>
                </a:schemeClr>
              </a:solidFill>
            </a:rPr>
            <a:t>ოქმის შედგენა</a:t>
          </a:r>
          <a:endParaRPr lang="ka-GE" sz="1800" dirty="0">
            <a:solidFill>
              <a:schemeClr val="accent1">
                <a:lumMod val="50000"/>
              </a:schemeClr>
            </a:solidFill>
          </a:endParaRPr>
        </a:p>
      </dgm:t>
    </dgm:pt>
    <dgm:pt modelId="{06FE671E-E67E-44FE-83F4-38CC141CFD42}" type="parTrans" cxnId="{A7108761-8A21-45AF-A482-60CE0A87A2CB}">
      <dgm:prSet/>
      <dgm:spPr/>
      <dgm:t>
        <a:bodyPr/>
        <a:lstStyle/>
        <a:p>
          <a:endParaRPr lang="ka-GE"/>
        </a:p>
      </dgm:t>
    </dgm:pt>
    <dgm:pt modelId="{96C66DA1-1336-4567-B062-9D5EC34AE3D0}" type="sibTrans" cxnId="{A7108761-8A21-45AF-A482-60CE0A87A2CB}">
      <dgm:prSet/>
      <dgm:spPr/>
      <dgm:t>
        <a:bodyPr/>
        <a:lstStyle/>
        <a:p>
          <a:endParaRPr lang="ka-GE"/>
        </a:p>
      </dgm:t>
    </dgm:pt>
    <dgm:pt modelId="{EEB26485-DA78-434C-8D82-D767DAB684F4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1800" dirty="0" smtClean="0">
              <a:solidFill>
                <a:schemeClr val="accent1">
                  <a:lumMod val="50000"/>
                </a:schemeClr>
              </a:solidFill>
            </a:rPr>
            <a:t>სამართალდარღვევის</a:t>
          </a:r>
          <a:r>
            <a:rPr lang="ka-GE" sz="14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ka-GE" sz="2000" dirty="0" smtClean="0">
              <a:solidFill>
                <a:schemeClr val="accent1">
                  <a:lumMod val="50000"/>
                </a:schemeClr>
              </a:solidFill>
            </a:rPr>
            <a:t>აღმოჩენა</a:t>
          </a:r>
          <a:endParaRPr lang="ka-GE" sz="2000" dirty="0">
            <a:solidFill>
              <a:schemeClr val="accent1">
                <a:lumMod val="50000"/>
              </a:schemeClr>
            </a:solidFill>
          </a:endParaRPr>
        </a:p>
      </dgm:t>
    </dgm:pt>
    <dgm:pt modelId="{5620047A-646D-4D72-A013-E0D744F15D1F}" type="sibTrans" cxnId="{406A7A4E-C37B-4376-B874-FC30BD1D2189}">
      <dgm:prSet/>
      <dgm:spPr/>
      <dgm:t>
        <a:bodyPr/>
        <a:lstStyle/>
        <a:p>
          <a:endParaRPr lang="ka-GE"/>
        </a:p>
      </dgm:t>
    </dgm:pt>
    <dgm:pt modelId="{E23845DA-345B-42D2-8795-564AA0767CBC}" type="parTrans" cxnId="{406A7A4E-C37B-4376-B874-FC30BD1D2189}">
      <dgm:prSet/>
      <dgm:spPr/>
      <dgm:t>
        <a:bodyPr/>
        <a:lstStyle/>
        <a:p>
          <a:endParaRPr lang="ka-GE"/>
        </a:p>
      </dgm:t>
    </dgm:pt>
    <dgm:pt modelId="{415014B0-4644-461E-974D-39859D6FCE3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1800" dirty="0" smtClean="0">
              <a:solidFill>
                <a:schemeClr val="accent1">
                  <a:lumMod val="50000"/>
                </a:schemeClr>
              </a:solidFill>
            </a:rPr>
            <a:t>სასამართლო</a:t>
          </a:r>
          <a:endParaRPr lang="ka-GE" sz="1800" dirty="0">
            <a:solidFill>
              <a:schemeClr val="accent1">
                <a:lumMod val="50000"/>
              </a:schemeClr>
            </a:solidFill>
          </a:endParaRPr>
        </a:p>
      </dgm:t>
    </dgm:pt>
    <dgm:pt modelId="{A00D6130-526E-426A-B7E0-C555B31A0F68}" type="sibTrans" cxnId="{310357CC-2A81-4DE4-A51D-2CB949B56057}">
      <dgm:prSet/>
      <dgm:spPr/>
      <dgm:t>
        <a:bodyPr/>
        <a:lstStyle/>
        <a:p>
          <a:endParaRPr lang="ka-GE"/>
        </a:p>
      </dgm:t>
    </dgm:pt>
    <dgm:pt modelId="{23082066-71B3-45AC-AA16-801ECA4DA8EE}" type="parTrans" cxnId="{310357CC-2A81-4DE4-A51D-2CB949B56057}">
      <dgm:prSet/>
      <dgm:spPr/>
      <dgm:t>
        <a:bodyPr/>
        <a:lstStyle/>
        <a:p>
          <a:endParaRPr lang="ka-GE"/>
        </a:p>
      </dgm:t>
    </dgm:pt>
    <dgm:pt modelId="{73057521-16FE-4123-B955-04157018C302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1800" dirty="0" smtClean="0">
              <a:solidFill>
                <a:schemeClr val="accent1">
                  <a:lumMod val="50000"/>
                </a:schemeClr>
              </a:solidFill>
            </a:rPr>
            <a:t>მონიტორინგი</a:t>
          </a:r>
          <a:endParaRPr lang="ka-GE" sz="1800" dirty="0">
            <a:solidFill>
              <a:schemeClr val="accent1">
                <a:lumMod val="50000"/>
              </a:schemeClr>
            </a:solidFill>
          </a:endParaRPr>
        </a:p>
      </dgm:t>
    </dgm:pt>
    <dgm:pt modelId="{EE39EA4D-29D8-409F-9F0E-278615D55372}" type="sibTrans" cxnId="{8AFE8FBF-2F2E-462F-8ADD-8D506E1D7B8D}">
      <dgm:prSet/>
      <dgm:spPr/>
      <dgm:t>
        <a:bodyPr/>
        <a:lstStyle/>
        <a:p>
          <a:endParaRPr lang="ka-GE"/>
        </a:p>
      </dgm:t>
    </dgm:pt>
    <dgm:pt modelId="{9DDA5125-F266-484B-800B-697B8CF8D3B8}" type="parTrans" cxnId="{8AFE8FBF-2F2E-462F-8ADD-8D506E1D7B8D}">
      <dgm:prSet/>
      <dgm:spPr/>
      <dgm:t>
        <a:bodyPr/>
        <a:lstStyle/>
        <a:p>
          <a:endParaRPr lang="ka-GE"/>
        </a:p>
      </dgm:t>
    </dgm:pt>
    <dgm:pt modelId="{366FC6F4-0CCB-48DF-B420-843B8A326C28}" type="pres">
      <dgm:prSet presAssocID="{82CF8C51-8591-461A-A75F-14173515C5E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ka-GE"/>
        </a:p>
      </dgm:t>
    </dgm:pt>
    <dgm:pt modelId="{F8AD68A5-F9DA-49D9-ACDF-4E98C4D16B91}" type="pres">
      <dgm:prSet presAssocID="{73057521-16FE-4123-B955-04157018C302}" presName="composite" presStyleCnt="0"/>
      <dgm:spPr/>
    </dgm:pt>
    <dgm:pt modelId="{B35094B7-D01E-44B2-A9E0-886EFAA8B411}" type="pres">
      <dgm:prSet presAssocID="{73057521-16FE-4123-B955-04157018C302}" presName="bentUpArrow1" presStyleLbl="alignImgPlace1" presStyleIdx="0" presStyleCnt="4" custScaleX="86454" custScaleY="96729" custLinFactX="-150916" custLinFactNeighborX="-200000" custLinFactNeighborY="3016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/>
        </a:p>
      </dgm:t>
    </dgm:pt>
    <dgm:pt modelId="{A0DD77E1-F753-4BAA-957C-74B598E36F32}" type="pres">
      <dgm:prSet presAssocID="{73057521-16FE-4123-B955-04157018C302}" presName="ParentText" presStyleLbl="node1" presStyleIdx="0" presStyleCnt="5" custScaleX="168549" custScaleY="102716" custLinFactX="-100000" custLinFactNeighborX="-122867" custLinFactNeighborY="-228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ka-GE"/>
        </a:p>
      </dgm:t>
    </dgm:pt>
    <dgm:pt modelId="{7A130FE5-B1F6-4B60-BFAC-F8B8E3712119}" type="pres">
      <dgm:prSet presAssocID="{73057521-16FE-4123-B955-04157018C302}" presName="ChildText" presStyleLbl="revTx" presStyleIdx="0" presStyleCnt="4" custScaleX="75276" custScaleY="49010" custLinFactX="49781" custLinFactNeighborX="100000" custLinFactNeighborY="-234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ka-GE"/>
        </a:p>
      </dgm:t>
    </dgm:pt>
    <dgm:pt modelId="{FBB37D74-DDC2-4C51-BF77-291166C17434}" type="pres">
      <dgm:prSet presAssocID="{EE39EA4D-29D8-409F-9F0E-278615D55372}" presName="sibTrans" presStyleCnt="0"/>
      <dgm:spPr/>
    </dgm:pt>
    <dgm:pt modelId="{BF3DB31F-85F9-495E-BF68-2B72D7E22A2F}" type="pres">
      <dgm:prSet presAssocID="{EEB26485-DA78-434C-8D82-D767DAB684F4}" presName="composite" presStyleCnt="0"/>
      <dgm:spPr/>
    </dgm:pt>
    <dgm:pt modelId="{37E517D0-18C4-4C30-95FA-56D5ED30ED37}" type="pres">
      <dgm:prSet presAssocID="{EEB26485-DA78-434C-8D82-D767DAB684F4}" presName="bentUpArrow1" presStyleLbl="alignImgPlace1" presStyleIdx="1" presStyleCnt="4" custScaleX="81634" custLinFactX="-100000" custLinFactNeighborX="-199962" custLinFactNeighborY="5167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ka-GE"/>
        </a:p>
      </dgm:t>
    </dgm:pt>
    <dgm:pt modelId="{1899B03C-021E-4AA8-854A-294D7E7720AB}" type="pres">
      <dgm:prSet presAssocID="{EEB26485-DA78-434C-8D82-D767DAB684F4}" presName="ParentText" presStyleLbl="node1" presStyleIdx="1" presStyleCnt="5" custScaleX="157491" custScaleY="109182" custLinFactX="-100000" custLinFactNeighborX="-113650" custLinFactNeighborY="-919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ka-GE"/>
        </a:p>
      </dgm:t>
    </dgm:pt>
    <dgm:pt modelId="{945915AD-DBC5-4B19-93F0-AFD39AA081B4}" type="pres">
      <dgm:prSet presAssocID="{EEB26485-DA78-434C-8D82-D767DAB684F4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8DFE213B-AC9A-43F8-8B5D-EF2FECDDE4EA}" type="pres">
      <dgm:prSet presAssocID="{5620047A-646D-4D72-A013-E0D744F15D1F}" presName="sibTrans" presStyleCnt="0"/>
      <dgm:spPr/>
    </dgm:pt>
    <dgm:pt modelId="{8700256E-DA48-450A-AF3F-7D76FBD2CDA2}" type="pres">
      <dgm:prSet presAssocID="{37A76F88-BDB6-44F3-A79D-3FA4B060D48C}" presName="composite" presStyleCnt="0"/>
      <dgm:spPr/>
    </dgm:pt>
    <dgm:pt modelId="{41A24737-0CB5-49DF-9D7D-F04B52D09C80}" type="pres">
      <dgm:prSet presAssocID="{37A76F88-BDB6-44F3-A79D-3FA4B060D48C}" presName="bentUpArrow1" presStyleLbl="alignImgPlace1" presStyleIdx="2" presStyleCnt="4" custLinFactX="-100000" custLinFactNeighborX="-195863" custLinFactNeighborY="12534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ka-GE"/>
        </a:p>
      </dgm:t>
    </dgm:pt>
    <dgm:pt modelId="{C6D4B2E2-A9D1-4D0E-8C7B-C1A2F324D2DA}" type="pres">
      <dgm:prSet presAssocID="{37A76F88-BDB6-44F3-A79D-3FA4B060D48C}" presName="ParentText" presStyleLbl="node1" presStyleIdx="2" presStyleCnt="5" custScaleX="176545" custScaleY="115411" custLinFactX="-94536" custLinFactNeighborX="-100000" custLinFactNeighborY="-1185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ka-GE"/>
        </a:p>
      </dgm:t>
    </dgm:pt>
    <dgm:pt modelId="{885ECA22-73CF-4D9E-B026-E25C28A217BC}" type="pres">
      <dgm:prSet presAssocID="{37A76F88-BDB6-44F3-A79D-3FA4B060D48C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AA5FC8B4-9B80-41BF-8953-C4C663A4FC66}" type="pres">
      <dgm:prSet presAssocID="{3D4C1644-AEC2-49A8-8C30-1EF58C42E63D}" presName="sibTrans" presStyleCnt="0"/>
      <dgm:spPr/>
    </dgm:pt>
    <dgm:pt modelId="{58B7B9E8-00A3-45D0-9031-0544936680D9}" type="pres">
      <dgm:prSet presAssocID="{0B8CF035-4367-48D9-8700-7B2DD6CE7B63}" presName="composite" presStyleCnt="0"/>
      <dgm:spPr/>
    </dgm:pt>
    <dgm:pt modelId="{7109290E-FBC9-4172-88E9-9B107141A92E}" type="pres">
      <dgm:prSet presAssocID="{0B8CF035-4367-48D9-8700-7B2DD6CE7B63}" presName="bentUpArrow1" presStyleLbl="alignImgPlace1" presStyleIdx="3" presStyleCnt="4" custLinFactX="-100000" custLinFactNeighborX="-143395" custLinFactNeighborY="-3593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ka-GE"/>
        </a:p>
      </dgm:t>
    </dgm:pt>
    <dgm:pt modelId="{53C4EAAE-C51A-42A0-8A95-A3B82685FF2C}" type="pres">
      <dgm:prSet presAssocID="{0B8CF035-4367-48D9-8700-7B2DD6CE7B63}" presName="ParentText" presStyleLbl="node1" presStyleIdx="3" presStyleCnt="5" custScaleX="179727" custScaleY="112118" custLinFactX="-81935" custLinFactNeighborX="-100000" custLinFactNeighborY="-140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ka-GE"/>
        </a:p>
      </dgm:t>
    </dgm:pt>
    <dgm:pt modelId="{3CF591B4-91F7-4B60-B1F6-2CE37C4D0AC2}" type="pres">
      <dgm:prSet presAssocID="{0B8CF035-4367-48D9-8700-7B2DD6CE7B63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E5C6B1D1-6C38-4776-B503-86455CF36AD5}" type="pres">
      <dgm:prSet presAssocID="{96C66DA1-1336-4567-B062-9D5EC34AE3D0}" presName="sibTrans" presStyleCnt="0"/>
      <dgm:spPr/>
    </dgm:pt>
    <dgm:pt modelId="{91481E19-109D-4836-9BAA-8D3DB798ADA2}" type="pres">
      <dgm:prSet presAssocID="{415014B0-4644-461E-974D-39859D6FCE3D}" presName="composite" presStyleCnt="0"/>
      <dgm:spPr/>
    </dgm:pt>
    <dgm:pt modelId="{D0DF78EC-3467-4F44-BAF3-80257E7EB39F}" type="pres">
      <dgm:prSet presAssocID="{415014B0-4644-461E-974D-39859D6FCE3D}" presName="ParentText" presStyleLbl="node1" presStyleIdx="4" presStyleCnt="5" custAng="0" custScaleX="171524" custScaleY="114528" custLinFactX="-32317" custLinFactNeighborX="-100000" custLinFactNeighborY="-2031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ka-GE"/>
        </a:p>
      </dgm:t>
    </dgm:pt>
  </dgm:ptLst>
  <dgm:cxnLst>
    <dgm:cxn modelId="{29539855-7B18-4A76-A5BD-F1401BAB66C3}" type="presOf" srcId="{73057521-16FE-4123-B955-04157018C302}" destId="{A0DD77E1-F753-4BAA-957C-74B598E36F32}" srcOrd="0" destOrd="0" presId="urn:microsoft.com/office/officeart/2005/8/layout/StepDownProcess"/>
    <dgm:cxn modelId="{2703468C-5A3D-416B-867D-F5DD201CD0AA}" type="presOf" srcId="{415014B0-4644-461E-974D-39859D6FCE3D}" destId="{D0DF78EC-3467-4F44-BAF3-80257E7EB39F}" srcOrd="0" destOrd="0" presId="urn:microsoft.com/office/officeart/2005/8/layout/StepDownProcess"/>
    <dgm:cxn modelId="{406A7A4E-C37B-4376-B874-FC30BD1D2189}" srcId="{82CF8C51-8591-461A-A75F-14173515C5E4}" destId="{EEB26485-DA78-434C-8D82-D767DAB684F4}" srcOrd="1" destOrd="0" parTransId="{E23845DA-345B-42D2-8795-564AA0767CBC}" sibTransId="{5620047A-646D-4D72-A013-E0D744F15D1F}"/>
    <dgm:cxn modelId="{8DB01483-D7B9-4A54-B69C-908D1819A529}" type="presOf" srcId="{37A76F88-BDB6-44F3-A79D-3FA4B060D48C}" destId="{C6D4B2E2-A9D1-4D0E-8C7B-C1A2F324D2DA}" srcOrd="0" destOrd="0" presId="urn:microsoft.com/office/officeart/2005/8/layout/StepDownProcess"/>
    <dgm:cxn modelId="{296FCA81-5313-4AA3-BEB4-D4641A7EE47E}" type="presOf" srcId="{82CF8C51-8591-461A-A75F-14173515C5E4}" destId="{366FC6F4-0CCB-48DF-B420-843B8A326C28}" srcOrd="0" destOrd="0" presId="urn:microsoft.com/office/officeart/2005/8/layout/StepDownProcess"/>
    <dgm:cxn modelId="{DA5F448A-2FCC-4BF6-9F33-A81929753EC7}" type="presOf" srcId="{EEB26485-DA78-434C-8D82-D767DAB684F4}" destId="{1899B03C-021E-4AA8-854A-294D7E7720AB}" srcOrd="0" destOrd="0" presId="urn:microsoft.com/office/officeart/2005/8/layout/StepDownProcess"/>
    <dgm:cxn modelId="{A7108761-8A21-45AF-A482-60CE0A87A2CB}" srcId="{82CF8C51-8591-461A-A75F-14173515C5E4}" destId="{0B8CF035-4367-48D9-8700-7B2DD6CE7B63}" srcOrd="3" destOrd="0" parTransId="{06FE671E-E67E-44FE-83F4-38CC141CFD42}" sibTransId="{96C66DA1-1336-4567-B062-9D5EC34AE3D0}"/>
    <dgm:cxn modelId="{3A29CB52-C74C-40C0-9112-6D4331613F38}" type="presOf" srcId="{0B8CF035-4367-48D9-8700-7B2DD6CE7B63}" destId="{53C4EAAE-C51A-42A0-8A95-A3B82685FF2C}" srcOrd="0" destOrd="0" presId="urn:microsoft.com/office/officeart/2005/8/layout/StepDownProcess"/>
    <dgm:cxn modelId="{3CE06AA6-EA60-4A23-A2E7-DFB2B29160A4}" srcId="{82CF8C51-8591-461A-A75F-14173515C5E4}" destId="{37A76F88-BDB6-44F3-A79D-3FA4B060D48C}" srcOrd="2" destOrd="0" parTransId="{EFD3CA21-C9CF-44F9-9457-4C711D289422}" sibTransId="{3D4C1644-AEC2-49A8-8C30-1EF58C42E63D}"/>
    <dgm:cxn modelId="{8AFE8FBF-2F2E-462F-8ADD-8D506E1D7B8D}" srcId="{82CF8C51-8591-461A-A75F-14173515C5E4}" destId="{73057521-16FE-4123-B955-04157018C302}" srcOrd="0" destOrd="0" parTransId="{9DDA5125-F266-484B-800B-697B8CF8D3B8}" sibTransId="{EE39EA4D-29D8-409F-9F0E-278615D55372}"/>
    <dgm:cxn modelId="{310357CC-2A81-4DE4-A51D-2CB949B56057}" srcId="{82CF8C51-8591-461A-A75F-14173515C5E4}" destId="{415014B0-4644-461E-974D-39859D6FCE3D}" srcOrd="4" destOrd="0" parTransId="{23082066-71B3-45AC-AA16-801ECA4DA8EE}" sibTransId="{A00D6130-526E-426A-B7E0-C555B31A0F68}"/>
    <dgm:cxn modelId="{831D0EDE-ACAE-456B-B2E4-E182553589A0}" type="presParOf" srcId="{366FC6F4-0CCB-48DF-B420-843B8A326C28}" destId="{F8AD68A5-F9DA-49D9-ACDF-4E98C4D16B91}" srcOrd="0" destOrd="0" presId="urn:microsoft.com/office/officeart/2005/8/layout/StepDownProcess"/>
    <dgm:cxn modelId="{2EBCB6F9-6113-4E48-9CBD-5A8E51E612A3}" type="presParOf" srcId="{F8AD68A5-F9DA-49D9-ACDF-4E98C4D16B91}" destId="{B35094B7-D01E-44B2-A9E0-886EFAA8B411}" srcOrd="0" destOrd="0" presId="urn:microsoft.com/office/officeart/2005/8/layout/StepDownProcess"/>
    <dgm:cxn modelId="{C88FDBD4-958D-4C32-A44E-55A25DDFF216}" type="presParOf" srcId="{F8AD68A5-F9DA-49D9-ACDF-4E98C4D16B91}" destId="{A0DD77E1-F753-4BAA-957C-74B598E36F32}" srcOrd="1" destOrd="0" presId="urn:microsoft.com/office/officeart/2005/8/layout/StepDownProcess"/>
    <dgm:cxn modelId="{B0AD774A-1F0F-45D0-90B2-C19E114B92A9}" type="presParOf" srcId="{F8AD68A5-F9DA-49D9-ACDF-4E98C4D16B91}" destId="{7A130FE5-B1F6-4B60-BFAC-F8B8E3712119}" srcOrd="2" destOrd="0" presId="urn:microsoft.com/office/officeart/2005/8/layout/StepDownProcess"/>
    <dgm:cxn modelId="{BC7563B0-F3C7-4577-AFA5-D21207577B78}" type="presParOf" srcId="{366FC6F4-0CCB-48DF-B420-843B8A326C28}" destId="{FBB37D74-DDC2-4C51-BF77-291166C17434}" srcOrd="1" destOrd="0" presId="urn:microsoft.com/office/officeart/2005/8/layout/StepDownProcess"/>
    <dgm:cxn modelId="{79A3D9F7-D5A5-4913-9480-95C473EF3DEE}" type="presParOf" srcId="{366FC6F4-0CCB-48DF-B420-843B8A326C28}" destId="{BF3DB31F-85F9-495E-BF68-2B72D7E22A2F}" srcOrd="2" destOrd="0" presId="urn:microsoft.com/office/officeart/2005/8/layout/StepDownProcess"/>
    <dgm:cxn modelId="{D16A33C8-3359-4F64-9676-299A5F009588}" type="presParOf" srcId="{BF3DB31F-85F9-495E-BF68-2B72D7E22A2F}" destId="{37E517D0-18C4-4C30-95FA-56D5ED30ED37}" srcOrd="0" destOrd="0" presId="urn:microsoft.com/office/officeart/2005/8/layout/StepDownProcess"/>
    <dgm:cxn modelId="{B4067224-E150-4806-8FE5-D7400E408450}" type="presParOf" srcId="{BF3DB31F-85F9-495E-BF68-2B72D7E22A2F}" destId="{1899B03C-021E-4AA8-854A-294D7E7720AB}" srcOrd="1" destOrd="0" presId="urn:microsoft.com/office/officeart/2005/8/layout/StepDownProcess"/>
    <dgm:cxn modelId="{2833A89B-983B-44BA-A049-4B2090EFC546}" type="presParOf" srcId="{BF3DB31F-85F9-495E-BF68-2B72D7E22A2F}" destId="{945915AD-DBC5-4B19-93F0-AFD39AA081B4}" srcOrd="2" destOrd="0" presId="urn:microsoft.com/office/officeart/2005/8/layout/StepDownProcess"/>
    <dgm:cxn modelId="{02803406-E270-43AD-865D-1AE6BBB616C0}" type="presParOf" srcId="{366FC6F4-0CCB-48DF-B420-843B8A326C28}" destId="{8DFE213B-AC9A-43F8-8B5D-EF2FECDDE4EA}" srcOrd="3" destOrd="0" presId="urn:microsoft.com/office/officeart/2005/8/layout/StepDownProcess"/>
    <dgm:cxn modelId="{B4112CCF-6558-46F7-99C0-26A4A1FDA0DF}" type="presParOf" srcId="{366FC6F4-0CCB-48DF-B420-843B8A326C28}" destId="{8700256E-DA48-450A-AF3F-7D76FBD2CDA2}" srcOrd="4" destOrd="0" presId="urn:microsoft.com/office/officeart/2005/8/layout/StepDownProcess"/>
    <dgm:cxn modelId="{C52B9610-E8EA-4C6A-A363-CA815C44BB6F}" type="presParOf" srcId="{8700256E-DA48-450A-AF3F-7D76FBD2CDA2}" destId="{41A24737-0CB5-49DF-9D7D-F04B52D09C80}" srcOrd="0" destOrd="0" presId="urn:microsoft.com/office/officeart/2005/8/layout/StepDownProcess"/>
    <dgm:cxn modelId="{FCA253AF-0770-4EB5-B87E-E941D4D1784D}" type="presParOf" srcId="{8700256E-DA48-450A-AF3F-7D76FBD2CDA2}" destId="{C6D4B2E2-A9D1-4D0E-8C7B-C1A2F324D2DA}" srcOrd="1" destOrd="0" presId="urn:microsoft.com/office/officeart/2005/8/layout/StepDownProcess"/>
    <dgm:cxn modelId="{7C3465F5-AF1F-4A5E-A1A0-1D2DCF5D8A20}" type="presParOf" srcId="{8700256E-DA48-450A-AF3F-7D76FBD2CDA2}" destId="{885ECA22-73CF-4D9E-B026-E25C28A217BC}" srcOrd="2" destOrd="0" presId="urn:microsoft.com/office/officeart/2005/8/layout/StepDownProcess"/>
    <dgm:cxn modelId="{0D649151-DDA8-470A-8948-678BF61A75EA}" type="presParOf" srcId="{366FC6F4-0CCB-48DF-B420-843B8A326C28}" destId="{AA5FC8B4-9B80-41BF-8953-C4C663A4FC66}" srcOrd="5" destOrd="0" presId="urn:microsoft.com/office/officeart/2005/8/layout/StepDownProcess"/>
    <dgm:cxn modelId="{5FC456D5-B70E-46FD-ABAD-7432A7A07CBF}" type="presParOf" srcId="{366FC6F4-0CCB-48DF-B420-843B8A326C28}" destId="{58B7B9E8-00A3-45D0-9031-0544936680D9}" srcOrd="6" destOrd="0" presId="urn:microsoft.com/office/officeart/2005/8/layout/StepDownProcess"/>
    <dgm:cxn modelId="{FF3479F5-B2E3-4F38-8A25-89F5A6732108}" type="presParOf" srcId="{58B7B9E8-00A3-45D0-9031-0544936680D9}" destId="{7109290E-FBC9-4172-88E9-9B107141A92E}" srcOrd="0" destOrd="0" presId="urn:microsoft.com/office/officeart/2005/8/layout/StepDownProcess"/>
    <dgm:cxn modelId="{32A6EEAC-5FBC-49E6-AA3C-366340358390}" type="presParOf" srcId="{58B7B9E8-00A3-45D0-9031-0544936680D9}" destId="{53C4EAAE-C51A-42A0-8A95-A3B82685FF2C}" srcOrd="1" destOrd="0" presId="urn:microsoft.com/office/officeart/2005/8/layout/StepDownProcess"/>
    <dgm:cxn modelId="{098F8C68-F36E-43B8-9556-99AF564D0401}" type="presParOf" srcId="{58B7B9E8-00A3-45D0-9031-0544936680D9}" destId="{3CF591B4-91F7-4B60-B1F6-2CE37C4D0AC2}" srcOrd="2" destOrd="0" presId="urn:microsoft.com/office/officeart/2005/8/layout/StepDownProcess"/>
    <dgm:cxn modelId="{8929580E-EB47-4C74-9C3A-2A982C6652A5}" type="presParOf" srcId="{366FC6F4-0CCB-48DF-B420-843B8A326C28}" destId="{E5C6B1D1-6C38-4776-B503-86455CF36AD5}" srcOrd="7" destOrd="0" presId="urn:microsoft.com/office/officeart/2005/8/layout/StepDownProcess"/>
    <dgm:cxn modelId="{BD81088E-2EDA-4EAA-9607-1770276C588A}" type="presParOf" srcId="{366FC6F4-0CCB-48DF-B420-843B8A326C28}" destId="{91481E19-109D-4836-9BAA-8D3DB798ADA2}" srcOrd="8" destOrd="0" presId="urn:microsoft.com/office/officeart/2005/8/layout/StepDownProcess"/>
    <dgm:cxn modelId="{37EBDAB1-592A-4B18-A8A2-A80566F3A22D}" type="presParOf" srcId="{91481E19-109D-4836-9BAA-8D3DB798ADA2}" destId="{D0DF78EC-3467-4F44-BAF3-80257E7EB39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BDD00-79D9-42E1-9C8C-3DB67E8BA22D}">
      <dsp:nvSpPr>
        <dsp:cNvPr id="0" name=""/>
        <dsp:cNvSpPr/>
      </dsp:nvSpPr>
      <dsp:spPr>
        <a:xfrm>
          <a:off x="4174491" y="1802674"/>
          <a:ext cx="828228" cy="890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4114" y="0"/>
              </a:lnTo>
              <a:lnTo>
                <a:pt x="414114" y="890345"/>
              </a:lnTo>
              <a:lnTo>
                <a:pt x="828228" y="890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E8652C-D616-47C1-BE1F-FA221EB0DB0E}">
      <dsp:nvSpPr>
        <dsp:cNvPr id="0" name=""/>
        <dsp:cNvSpPr/>
      </dsp:nvSpPr>
      <dsp:spPr>
        <a:xfrm>
          <a:off x="4174491" y="912328"/>
          <a:ext cx="828228" cy="890345"/>
        </a:xfrm>
        <a:custGeom>
          <a:avLst/>
          <a:gdLst/>
          <a:ahLst/>
          <a:cxnLst/>
          <a:rect l="0" t="0" r="0" b="0"/>
          <a:pathLst>
            <a:path>
              <a:moveTo>
                <a:pt x="0" y="890345"/>
              </a:moveTo>
              <a:lnTo>
                <a:pt x="414114" y="890345"/>
              </a:lnTo>
              <a:lnTo>
                <a:pt x="414114" y="0"/>
              </a:lnTo>
              <a:lnTo>
                <a:pt x="82822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B0C65-0C9C-4FDC-9397-4A318C0E9AAC}">
      <dsp:nvSpPr>
        <dsp:cNvPr id="0" name=""/>
        <dsp:cNvSpPr/>
      </dsp:nvSpPr>
      <dsp:spPr>
        <a:xfrm>
          <a:off x="137" y="1171150"/>
          <a:ext cx="4174354" cy="126304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kern="1200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5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kern="1200" dirty="0" smtClean="0">
              <a:solidFill>
                <a:srgbClr val="0070C0"/>
              </a:solidFill>
            </a:rPr>
            <a:t>(შემსყიდველი ორგანიზაციის ხელმძღვანელი)</a:t>
          </a:r>
          <a:endParaRPr lang="en-US" sz="1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37" y="1171150"/>
        <a:ext cx="4174354" cy="1263048"/>
      </dsp:txXfrm>
    </dsp:sp>
    <dsp:sp modelId="{B1B96DF9-2B1C-4FFF-802E-53095DF3E697}">
      <dsp:nvSpPr>
        <dsp:cNvPr id="0" name=""/>
        <dsp:cNvSpPr/>
      </dsp:nvSpPr>
      <dsp:spPr>
        <a:xfrm>
          <a:off x="5002720" y="280804"/>
          <a:ext cx="4141142" cy="126304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accent1">
                  <a:lumMod val="50000"/>
                </a:schemeClr>
              </a:solidFill>
            </a:rPr>
            <a:t>მ</a:t>
          </a:r>
          <a:r>
            <a:rPr lang="ka-GE" sz="2400" kern="1200" dirty="0" err="1" smtClean="0">
              <a:solidFill>
                <a:schemeClr val="accent1">
                  <a:lumMod val="50000"/>
                </a:schemeClr>
              </a:solidFill>
            </a:rPr>
            <a:t>ონეტარული</a:t>
          </a:r>
          <a:r>
            <a:rPr lang="ka-GE" sz="2400" kern="1200" dirty="0" smtClean="0">
              <a:solidFill>
                <a:schemeClr val="accent1">
                  <a:lumMod val="50000"/>
                </a:schemeClr>
              </a:solidFill>
            </a:rPr>
            <a:t> ზღვრის დარღვევა</a:t>
          </a:r>
          <a:endParaRPr lang="en-US" sz="2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002720" y="280804"/>
        <a:ext cx="4141142" cy="1263048"/>
      </dsp:txXfrm>
    </dsp:sp>
    <dsp:sp modelId="{DE6A693F-A27D-477B-8B04-4DCA459F409D}">
      <dsp:nvSpPr>
        <dsp:cNvPr id="0" name=""/>
        <dsp:cNvSpPr/>
      </dsp:nvSpPr>
      <dsp:spPr>
        <a:xfrm>
          <a:off x="5002720" y="2061495"/>
          <a:ext cx="4141142" cy="126304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accent1">
                  <a:lumMod val="50000"/>
                </a:schemeClr>
              </a:solidFill>
            </a:rPr>
            <a:t>ხ</a:t>
          </a:r>
          <a:r>
            <a:rPr lang="ka-GE" sz="2400" kern="1200" dirty="0" err="1" smtClean="0">
              <a:solidFill>
                <a:schemeClr val="accent1">
                  <a:lumMod val="50000"/>
                </a:schemeClr>
              </a:solidFill>
            </a:rPr>
            <a:t>ელოვნური</a:t>
          </a:r>
          <a:r>
            <a:rPr lang="ka-GE" sz="2400" kern="1200" dirty="0" smtClean="0">
              <a:solidFill>
                <a:schemeClr val="accent1">
                  <a:lumMod val="50000"/>
                </a:schemeClr>
              </a:solidFill>
            </a:rPr>
            <a:t> დაყოფა</a:t>
          </a:r>
        </a:p>
      </dsp:txBody>
      <dsp:txXfrm>
        <a:off x="5002720" y="2061495"/>
        <a:ext cx="4141142" cy="12630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157486" y="2179730"/>
          <a:ext cx="1173533" cy="1259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6766" y="0"/>
              </a:lnTo>
              <a:lnTo>
                <a:pt x="586766" y="1259020"/>
              </a:lnTo>
              <a:lnTo>
                <a:pt x="1173533" y="1259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701224" y="2766212"/>
        <a:ext cx="86056" cy="86056"/>
      </dsp:txXfrm>
    </dsp:sp>
    <dsp:sp modelId="{F84DFB69-89EC-411C-A020-AA3E95D8711B}">
      <dsp:nvSpPr>
        <dsp:cNvPr id="0" name=""/>
        <dsp:cNvSpPr/>
      </dsp:nvSpPr>
      <dsp:spPr>
        <a:xfrm>
          <a:off x="2157486" y="2134010"/>
          <a:ext cx="11471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3583" y="45720"/>
              </a:lnTo>
              <a:lnTo>
                <a:pt x="573583" y="76437"/>
              </a:lnTo>
              <a:lnTo>
                <a:pt x="1147167" y="764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702380" y="2151041"/>
        <a:ext cx="57378" cy="57378"/>
      </dsp:txXfrm>
    </dsp:sp>
    <dsp:sp modelId="{6B44F0F5-0554-40D6-BE65-FB6F349AF6E7}">
      <dsp:nvSpPr>
        <dsp:cNvPr id="0" name=""/>
        <dsp:cNvSpPr/>
      </dsp:nvSpPr>
      <dsp:spPr>
        <a:xfrm>
          <a:off x="2157486" y="956584"/>
          <a:ext cx="1147167" cy="1223146"/>
        </a:xfrm>
        <a:custGeom>
          <a:avLst/>
          <a:gdLst/>
          <a:ahLst/>
          <a:cxnLst/>
          <a:rect l="0" t="0" r="0" b="0"/>
          <a:pathLst>
            <a:path>
              <a:moveTo>
                <a:pt x="0" y="1223146"/>
              </a:moveTo>
              <a:lnTo>
                <a:pt x="573583" y="1223146"/>
              </a:lnTo>
              <a:lnTo>
                <a:pt x="573583" y="0"/>
              </a:lnTo>
              <a:lnTo>
                <a:pt x="114716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689147" y="1526234"/>
        <a:ext cx="83846" cy="83846"/>
      </dsp:txXfrm>
    </dsp:sp>
    <dsp:sp modelId="{EAEE658F-E1BC-4E60-B89E-02AC22C0FC74}">
      <dsp:nvSpPr>
        <dsp:cNvPr id="0" name=""/>
        <dsp:cNvSpPr/>
      </dsp:nvSpPr>
      <dsp:spPr>
        <a:xfrm>
          <a:off x="0" y="1586899"/>
          <a:ext cx="3129310" cy="118566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kern="1200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6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kern="1200" dirty="0" smtClean="0">
              <a:solidFill>
                <a:srgbClr val="0070C0"/>
              </a:solidFill>
            </a:rPr>
            <a:t>(შემსყიდველი ორგანიზაციის პასუხისმგებელი პირი)</a:t>
          </a:r>
          <a:endParaRPr lang="en-US" sz="16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0" y="1586899"/>
        <a:ext cx="3129310" cy="1185662"/>
      </dsp:txXfrm>
    </dsp:sp>
    <dsp:sp modelId="{83A51BEA-AE32-4297-B43C-B25EA77A3020}">
      <dsp:nvSpPr>
        <dsp:cNvPr id="0" name=""/>
        <dsp:cNvSpPr/>
      </dsp:nvSpPr>
      <dsp:spPr>
        <a:xfrm>
          <a:off x="3304653" y="384945"/>
          <a:ext cx="5747703" cy="114327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50000"/>
                </a:schemeClr>
              </a:solidFill>
            </a:rPr>
            <a:t>განცხადების/დოკუმენტაციის არასწორი შედგენა</a:t>
          </a:r>
          <a:endParaRPr lang="en-US" sz="24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3304653" y="384945"/>
        <a:ext cx="5747703" cy="1143278"/>
      </dsp:txXfrm>
    </dsp:sp>
    <dsp:sp modelId="{1A45B230-4B0D-42CA-8252-B46942371F15}">
      <dsp:nvSpPr>
        <dsp:cNvPr id="0" name=""/>
        <dsp:cNvSpPr/>
      </dsp:nvSpPr>
      <dsp:spPr>
        <a:xfrm>
          <a:off x="3304653" y="1731214"/>
          <a:ext cx="5765281" cy="95846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50000"/>
                </a:schemeClr>
              </a:solidFill>
            </a:rPr>
            <a:t>არასათანადო შერჩევა/შეფასება</a:t>
          </a:r>
          <a:endParaRPr lang="en-US" sz="24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3304653" y="1731214"/>
        <a:ext cx="5765281" cy="958466"/>
      </dsp:txXfrm>
    </dsp:sp>
    <dsp:sp modelId="{E374FE98-87D7-412F-8BA6-F5EFDC86F421}">
      <dsp:nvSpPr>
        <dsp:cNvPr id="0" name=""/>
        <dsp:cNvSpPr/>
      </dsp:nvSpPr>
      <dsp:spPr>
        <a:xfrm>
          <a:off x="3331020" y="2936632"/>
          <a:ext cx="5728794" cy="100423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50000"/>
                </a:schemeClr>
              </a:solidFill>
            </a:rPr>
            <a:t>ხელშეკრულების დადების წესების დარღვევა</a:t>
          </a:r>
          <a:endParaRPr lang="en-US" sz="2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331020" y="2936632"/>
        <a:ext cx="5728794" cy="10042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E8652C-D616-47C1-BE1F-FA221EB0DB0E}">
      <dsp:nvSpPr>
        <dsp:cNvPr id="0" name=""/>
        <dsp:cNvSpPr/>
      </dsp:nvSpPr>
      <dsp:spPr>
        <a:xfrm>
          <a:off x="4255359" y="2455692"/>
          <a:ext cx="8501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50157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B0C65-0C9C-4FDC-9397-4A318C0E9AAC}">
      <dsp:nvSpPr>
        <dsp:cNvPr id="0" name=""/>
        <dsp:cNvSpPr/>
      </dsp:nvSpPr>
      <dsp:spPr>
        <a:xfrm>
          <a:off x="4570" y="1853166"/>
          <a:ext cx="4250788" cy="129649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kern="1200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7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kern="1200" dirty="0" smtClean="0">
              <a:solidFill>
                <a:srgbClr val="0070C0"/>
              </a:solidFill>
            </a:rPr>
            <a:t>(შემსყიდველი ორგანიზაციის შესაბამისი თანამდებობის პირი)</a:t>
          </a:r>
          <a:endParaRPr lang="en-US" sz="1600" b="1" kern="1200" dirty="0">
            <a:solidFill>
              <a:srgbClr val="0070C0"/>
            </a:solidFill>
          </a:endParaRPr>
        </a:p>
      </dsp:txBody>
      <dsp:txXfrm>
        <a:off x="4570" y="1853166"/>
        <a:ext cx="4250788" cy="1296490"/>
      </dsp:txXfrm>
    </dsp:sp>
    <dsp:sp modelId="{B1B96DF9-2B1C-4FFF-802E-53095DF3E697}">
      <dsp:nvSpPr>
        <dsp:cNvPr id="0" name=""/>
        <dsp:cNvSpPr/>
      </dsp:nvSpPr>
      <dsp:spPr>
        <a:xfrm>
          <a:off x="5105517" y="1565028"/>
          <a:ext cx="4250788" cy="187276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0" kern="12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ინტერესთა  შეუთავსებლობის თავიდან აცილების პირობებისა და წესების დარღვევა</a:t>
          </a:r>
          <a:endParaRPr lang="en-US" sz="2400" b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105517" y="1565028"/>
        <a:ext cx="4250788" cy="18727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E8652C-D616-47C1-BE1F-FA221EB0DB0E}">
      <dsp:nvSpPr>
        <dsp:cNvPr id="0" name=""/>
        <dsp:cNvSpPr/>
      </dsp:nvSpPr>
      <dsp:spPr>
        <a:xfrm>
          <a:off x="4255359" y="2411729"/>
          <a:ext cx="8501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50157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B0C65-0C9C-4FDC-9397-4A318C0E9AAC}">
      <dsp:nvSpPr>
        <dsp:cNvPr id="0" name=""/>
        <dsp:cNvSpPr/>
      </dsp:nvSpPr>
      <dsp:spPr>
        <a:xfrm>
          <a:off x="4570" y="1809204"/>
          <a:ext cx="4250788" cy="129649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მუხლი 159</a:t>
          </a:r>
          <a:r>
            <a:rPr lang="ka-GE" sz="2400" b="1" kern="1200" baseline="300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8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kern="1200" dirty="0" smtClean="0">
              <a:solidFill>
                <a:srgbClr val="0070C0"/>
              </a:solidFill>
            </a:rPr>
            <a:t>(შემსყიდველი ორგანიზაციის პასუხისმგებელი პირი)</a:t>
          </a:r>
          <a:endParaRPr lang="en-US" sz="1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570" y="1809204"/>
        <a:ext cx="4250788" cy="1296490"/>
      </dsp:txXfrm>
    </dsp:sp>
    <dsp:sp modelId="{B1B96DF9-2B1C-4FFF-802E-53095DF3E697}">
      <dsp:nvSpPr>
        <dsp:cNvPr id="0" name=""/>
        <dsp:cNvSpPr/>
      </dsp:nvSpPr>
      <dsp:spPr>
        <a:xfrm>
          <a:off x="5105517" y="1521065"/>
          <a:ext cx="4250788" cy="187276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0" kern="12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სახელმწიფო შესყიდვასთან დაკავშირებული დავის </a:t>
          </a:r>
          <a:r>
            <a:rPr lang="ka-GE" sz="2400" b="0" kern="1200" dirty="0" smtClean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rPr>
            <a:t>გადაწყვეტილების შეუსრულებლობა</a:t>
          </a:r>
          <a:endParaRPr lang="en-US" sz="2400" b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105517" y="1521065"/>
        <a:ext cx="4250788" cy="18727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E8652C-D616-47C1-BE1F-FA221EB0DB0E}">
      <dsp:nvSpPr>
        <dsp:cNvPr id="0" name=""/>
        <dsp:cNvSpPr/>
      </dsp:nvSpPr>
      <dsp:spPr>
        <a:xfrm>
          <a:off x="4235958" y="2411729"/>
          <a:ext cx="8459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45952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B0C65-0C9C-4FDC-9397-4A318C0E9AAC}">
      <dsp:nvSpPr>
        <dsp:cNvPr id="0" name=""/>
        <dsp:cNvSpPr/>
      </dsp:nvSpPr>
      <dsp:spPr>
        <a:xfrm>
          <a:off x="6195" y="1812410"/>
          <a:ext cx="4229763" cy="129007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accent1">
                  <a:lumMod val="50000"/>
                </a:schemeClr>
              </a:solidFill>
            </a:rPr>
            <a:t>მუხლი 159</a:t>
          </a:r>
          <a:r>
            <a:rPr lang="ka-GE" sz="2400" b="1" kern="1200" baseline="30000" dirty="0" smtClean="0">
              <a:solidFill>
                <a:schemeClr val="accent1">
                  <a:lumMod val="50000"/>
                </a:schemeClr>
              </a:solidFill>
            </a:rPr>
            <a:t>9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kern="1200" dirty="0" smtClean="0">
              <a:solidFill>
                <a:srgbClr val="0070C0"/>
              </a:solidFill>
            </a:rPr>
            <a:t>(შემსყიდველი ორგანიზაციის ხელმძღვანელი)</a:t>
          </a:r>
          <a:endParaRPr lang="en-US" sz="16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195" y="1812410"/>
        <a:ext cx="4229763" cy="1290077"/>
      </dsp:txXfrm>
    </dsp:sp>
    <dsp:sp modelId="{B1B96DF9-2B1C-4FFF-802E-53095DF3E697}">
      <dsp:nvSpPr>
        <dsp:cNvPr id="0" name=""/>
        <dsp:cNvSpPr/>
      </dsp:nvSpPr>
      <dsp:spPr>
        <a:xfrm>
          <a:off x="5081911" y="1525697"/>
          <a:ext cx="4457409" cy="186350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0" kern="1200" dirty="0" smtClean="0">
              <a:solidFill>
                <a:schemeClr val="accent1">
                  <a:lumMod val="50000"/>
                </a:schemeClr>
              </a:solidFill>
            </a:rPr>
            <a:t>სახელმწიფო შესყიდვების სააგენტოსთვის ყალბი ან ცრუ ინფორმაციის მიწოდება</a:t>
          </a:r>
          <a:endParaRPr lang="en-US" sz="2400" b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081911" y="1525697"/>
        <a:ext cx="4457409" cy="18635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094B7-D01E-44B2-A9E0-886EFAA8B411}">
      <dsp:nvSpPr>
        <dsp:cNvPr id="0" name=""/>
        <dsp:cNvSpPr/>
      </dsp:nvSpPr>
      <dsp:spPr>
        <a:xfrm rot="5400000">
          <a:off x="807021" y="923003"/>
          <a:ext cx="700345" cy="71262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DD77E1-F753-4BAA-957C-74B598E36F32}">
      <dsp:nvSpPr>
        <dsp:cNvPr id="0" name=""/>
        <dsp:cNvSpPr/>
      </dsp:nvSpPr>
      <dsp:spPr>
        <a:xfrm>
          <a:off x="361752" y="11641"/>
          <a:ext cx="2054337" cy="876317"/>
        </a:xfrm>
        <a:prstGeom prst="roundRect">
          <a:avLst>
            <a:gd name="adj" fmla="val 166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1">
                  <a:lumMod val="50000"/>
                </a:schemeClr>
              </a:solidFill>
            </a:rPr>
            <a:t>მონიტორინგი</a:t>
          </a:r>
          <a:endParaRPr lang="ka-GE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04538" y="54427"/>
        <a:ext cx="1968765" cy="790745"/>
      </dsp:txXfrm>
    </dsp:sp>
    <dsp:sp modelId="{7A130FE5-B1F6-4B60-BFAC-F8B8E3712119}">
      <dsp:nvSpPr>
        <dsp:cNvPr id="0" name=""/>
        <dsp:cNvSpPr/>
      </dsp:nvSpPr>
      <dsp:spPr>
        <a:xfrm>
          <a:off x="6152067" y="138337"/>
          <a:ext cx="667296" cy="337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517D0-18C4-4C30-95FA-56D5ED30ED37}">
      <dsp:nvSpPr>
        <dsp:cNvPr id="0" name=""/>
        <dsp:cNvSpPr/>
      </dsp:nvSpPr>
      <dsp:spPr>
        <a:xfrm rot="5400000">
          <a:off x="2306259" y="1944133"/>
          <a:ext cx="724027" cy="67289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99B03C-021E-4AA8-854A-294D7E7720AB}">
      <dsp:nvSpPr>
        <dsp:cNvPr id="0" name=""/>
        <dsp:cNvSpPr/>
      </dsp:nvSpPr>
      <dsp:spPr>
        <a:xfrm>
          <a:off x="1632557" y="910857"/>
          <a:ext cx="1919558" cy="931482"/>
        </a:xfrm>
        <a:prstGeom prst="roundRect">
          <a:avLst>
            <a:gd name="adj" fmla="val 1667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1">
                  <a:lumMod val="50000"/>
                </a:schemeClr>
              </a:solidFill>
            </a:rPr>
            <a:t>სამართალდარღვევის</a:t>
          </a:r>
          <a:r>
            <a:rPr lang="ka-GE" sz="14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ka-GE" sz="2000" kern="1200" dirty="0" smtClean="0">
              <a:solidFill>
                <a:schemeClr val="accent1">
                  <a:lumMod val="50000"/>
                </a:schemeClr>
              </a:solidFill>
            </a:rPr>
            <a:t>აღმოჩენა</a:t>
          </a:r>
          <a:endParaRPr lang="ka-GE" sz="20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678036" y="956336"/>
        <a:ext cx="1828600" cy="840524"/>
      </dsp:txXfrm>
    </dsp:sp>
    <dsp:sp modelId="{945915AD-DBC5-4B19-93F0-AFD39AA081B4}">
      <dsp:nvSpPr>
        <dsp:cNvPr id="0" name=""/>
        <dsp:cNvSpPr/>
      </dsp:nvSpPr>
      <dsp:spPr>
        <a:xfrm>
          <a:off x="5805800" y="1109796"/>
          <a:ext cx="886465" cy="68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A24737-0CB5-49DF-9D7D-F04B52D09C80}">
      <dsp:nvSpPr>
        <dsp:cNvPr id="0" name=""/>
        <dsp:cNvSpPr/>
      </dsp:nvSpPr>
      <dsp:spPr>
        <a:xfrm rot="5400000">
          <a:off x="3614629" y="2945883"/>
          <a:ext cx="724027" cy="82428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4B2E2-A9D1-4D0E-8C7B-C1A2F324D2DA}">
      <dsp:nvSpPr>
        <dsp:cNvPr id="0" name=""/>
        <dsp:cNvSpPr/>
      </dsp:nvSpPr>
      <dsp:spPr>
        <a:xfrm>
          <a:off x="3023990" y="1885628"/>
          <a:ext cx="2151795" cy="984624"/>
        </a:xfrm>
        <a:prstGeom prst="roundRect">
          <a:avLst>
            <a:gd name="adj" fmla="val 166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1">
                  <a:lumMod val="50000"/>
                </a:schemeClr>
              </a:solidFill>
            </a:rPr>
            <a:t>კორესპონდენცია</a:t>
          </a:r>
          <a:endParaRPr lang="ka-GE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072064" y="1933702"/>
        <a:ext cx="2055647" cy="888476"/>
      </dsp:txXfrm>
    </dsp:sp>
    <dsp:sp modelId="{885ECA22-73CF-4D9E-B026-E25C28A217BC}">
      <dsp:nvSpPr>
        <dsp:cNvPr id="0" name=""/>
        <dsp:cNvSpPr/>
      </dsp:nvSpPr>
      <dsp:spPr>
        <a:xfrm>
          <a:off x="7080383" y="2133900"/>
          <a:ext cx="886465" cy="68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09290E-FBC9-4172-88E9-9B107141A92E}">
      <dsp:nvSpPr>
        <dsp:cNvPr id="0" name=""/>
        <dsp:cNvSpPr/>
      </dsp:nvSpPr>
      <dsp:spPr>
        <a:xfrm rot="5400000">
          <a:off x="5224969" y="3839176"/>
          <a:ext cx="724027" cy="82428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C4EAAE-C51A-42A0-8A95-A3B82685FF2C}">
      <dsp:nvSpPr>
        <dsp:cNvPr id="0" name=""/>
        <dsp:cNvSpPr/>
      </dsp:nvSpPr>
      <dsp:spPr>
        <a:xfrm>
          <a:off x="4336041" y="2891116"/>
          <a:ext cx="2190579" cy="956530"/>
        </a:xfrm>
        <a:prstGeom prst="roundRect">
          <a:avLst>
            <a:gd name="adj" fmla="val 1667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1">
                  <a:lumMod val="50000"/>
                </a:schemeClr>
              </a:solidFill>
            </a:rPr>
            <a:t>ოქმის შედგენა</a:t>
          </a:r>
          <a:endParaRPr lang="ka-GE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82743" y="2937818"/>
        <a:ext cx="2097175" cy="863126"/>
      </dsp:txXfrm>
    </dsp:sp>
    <dsp:sp modelId="{3CF591B4-91F7-4B60-B1F6-2CE37C4D0AC2}">
      <dsp:nvSpPr>
        <dsp:cNvPr id="0" name=""/>
        <dsp:cNvSpPr/>
      </dsp:nvSpPr>
      <dsp:spPr>
        <a:xfrm>
          <a:off x="8258240" y="3143957"/>
          <a:ext cx="886465" cy="68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F78EC-3467-4F44-BAF3-80257E7EB39F}">
      <dsp:nvSpPr>
        <dsp:cNvPr id="0" name=""/>
        <dsp:cNvSpPr/>
      </dsp:nvSpPr>
      <dsp:spPr>
        <a:xfrm>
          <a:off x="6099268" y="3847647"/>
          <a:ext cx="2090597" cy="977091"/>
        </a:xfrm>
        <a:prstGeom prst="roundRect">
          <a:avLst>
            <a:gd name="adj" fmla="val 166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1">
                  <a:lumMod val="50000"/>
                </a:schemeClr>
              </a:solidFill>
            </a:rPr>
            <a:t>სასამართლო</a:t>
          </a:r>
          <a:endParaRPr lang="ka-GE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146974" y="3895353"/>
        <a:ext cx="1995185" cy="881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4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52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8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5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6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7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7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5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F7305-7744-45FB-96F3-62B2FAC7275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74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3885"/>
            <a:ext cx="9144000" cy="1541417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600" dirty="0" smtClean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rPr>
              <a:t>ადმინისტრაციული სამართალდარღვევა</a:t>
            </a:r>
            <a: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10119207"/>
              </p:ext>
            </p:extLst>
          </p:nvPr>
        </p:nvGraphicFramePr>
        <p:xfrm>
          <a:off x="1524000" y="1745633"/>
          <a:ext cx="9144000" cy="3605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203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ადმინისტრაციული სამართალდარღვევა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45690615"/>
              </p:ext>
            </p:extLst>
          </p:nvPr>
        </p:nvGraphicFramePr>
        <p:xfrm>
          <a:off x="1345222" y="1600199"/>
          <a:ext cx="10656278" cy="4281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940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3885"/>
            <a:ext cx="9144000" cy="1541417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600" dirty="0">
                <a:solidFill>
                  <a:schemeClr val="accent1">
                    <a:lumMod val="50000"/>
                  </a:schemeClr>
                </a:solidFill>
              </a:rPr>
              <a:t>ადმინისტრაციული სამართალდარღვევა</a:t>
            </a:r>
            <a: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4222819"/>
              </p:ext>
            </p:extLst>
          </p:nvPr>
        </p:nvGraphicFramePr>
        <p:xfrm>
          <a:off x="1523999" y="1213339"/>
          <a:ext cx="9360877" cy="5002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680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3885"/>
            <a:ext cx="9144000" cy="1541417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600" dirty="0">
                <a:solidFill>
                  <a:schemeClr val="accent1">
                    <a:lumMod val="50000"/>
                  </a:schemeClr>
                </a:solidFill>
              </a:rPr>
              <a:t>ადმინისტრაციული სამართალდარღვევა</a:t>
            </a:r>
            <a: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71400950"/>
              </p:ext>
            </p:extLst>
          </p:nvPr>
        </p:nvGraphicFramePr>
        <p:xfrm>
          <a:off x="1523999" y="1213339"/>
          <a:ext cx="9360877" cy="4914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563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3885"/>
            <a:ext cx="9144000" cy="1541417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600" dirty="0">
                <a:solidFill>
                  <a:schemeClr val="accent1">
                    <a:lumMod val="50000"/>
                  </a:schemeClr>
                </a:solidFill>
              </a:rPr>
              <a:t>ადმინისტრაციული სამართალდარღვევა</a:t>
            </a:r>
            <a: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ka-GE" sz="2400" dirty="0">
                <a:solidFill>
                  <a:srgbClr val="5B9BD5">
                    <a:lumMod val="50000"/>
                  </a:srgbClr>
                </a:solidFill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46980720"/>
              </p:ext>
            </p:extLst>
          </p:nvPr>
        </p:nvGraphicFramePr>
        <p:xfrm>
          <a:off x="1524000" y="1213339"/>
          <a:ext cx="9545516" cy="4914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942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0733"/>
            <a:ext cx="9144000" cy="1541417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სამართალდარღვევის პროცესი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18467422"/>
              </p:ext>
            </p:extLst>
          </p:nvPr>
        </p:nvGraphicFramePr>
        <p:xfrm>
          <a:off x="1266089" y="1327638"/>
          <a:ext cx="12880733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738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108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Sylfaen</vt:lpstr>
      <vt:lpstr>Office Theme</vt:lpstr>
      <vt:lpstr>PowerPoint Presentation</vt:lpstr>
      <vt:lpstr> ადმინისტრაციული სამართალდარღვევა </vt:lpstr>
      <vt:lpstr> ადმინისტრაციული სამართალდარღვევა </vt:lpstr>
      <vt:lpstr> ადმინისტრაციული სამართალდარღვევა </vt:lpstr>
      <vt:lpstr> ადმინისტრაციული სამართალდარღვევა </vt:lpstr>
      <vt:lpstr> ადმინისტრაციული სამართალდარღვევა </vt:lpstr>
      <vt:lpstr> სამართალდარღვევის პროცესი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 Kakhniashvili</dc:creator>
  <cp:lastModifiedBy>Konstantine Gugeshashvili</cp:lastModifiedBy>
  <cp:revision>95</cp:revision>
  <dcterms:created xsi:type="dcterms:W3CDTF">2015-09-14T11:09:32Z</dcterms:created>
  <dcterms:modified xsi:type="dcterms:W3CDTF">2025-10-01T06:52:56Z</dcterms:modified>
</cp:coreProperties>
</file>