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0"/>
  </p:notesMasterIdLst>
  <p:handoutMasterIdLst>
    <p:handoutMasterId r:id="rId21"/>
  </p:handoutMasterIdLst>
  <p:sldIdLst>
    <p:sldId id="328" r:id="rId2"/>
    <p:sldId id="266" r:id="rId3"/>
    <p:sldId id="307" r:id="rId4"/>
    <p:sldId id="287" r:id="rId5"/>
    <p:sldId id="288" r:id="rId6"/>
    <p:sldId id="291" r:id="rId7"/>
    <p:sldId id="289" r:id="rId8"/>
    <p:sldId id="293" r:id="rId9"/>
    <p:sldId id="294" r:id="rId10"/>
    <p:sldId id="295" r:id="rId11"/>
    <p:sldId id="316" r:id="rId12"/>
    <p:sldId id="317" r:id="rId13"/>
    <p:sldId id="318" r:id="rId14"/>
    <p:sldId id="319" r:id="rId15"/>
    <p:sldId id="321" r:id="rId16"/>
    <p:sldId id="323" r:id="rId17"/>
    <p:sldId id="327" r:id="rId18"/>
    <p:sldId id="273" r:id="rId19"/>
  </p:sldIdLst>
  <p:sldSz cx="12192000" cy="6858000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muna Kakashvili" initials="TK" lastIdx="1" clrIdx="0">
    <p:extLst>
      <p:ext uri="{19B8F6BF-5375-455C-9EA6-DF929625EA0E}">
        <p15:presenceInfo xmlns:p15="http://schemas.microsoft.com/office/powerpoint/2012/main" userId="S-1-5-21-2892928983-1455612882-3972677811-15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455" autoAdjust="0"/>
  </p:normalViewPr>
  <p:slideViewPr>
    <p:cSldViewPr snapToGrid="0">
      <p:cViewPr varScale="1">
        <p:scale>
          <a:sx n="87" d="100"/>
          <a:sy n="87" d="100"/>
        </p:scale>
        <p:origin x="66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C1AB62-DF3A-496F-8CD0-D4DFB40D56BB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560AD6B-E13C-485D-8ED4-20937DCAD5E3}">
      <dgm:prSet phldrT="[Text]" custT="1"/>
      <dgm:spPr/>
      <dgm:t>
        <a:bodyPr/>
        <a:lstStyle/>
        <a:p>
          <a:r>
            <a:rPr lang="ka-GE" sz="1600" dirty="0" smtClean="0"/>
            <a:t>            დაბალი ფასი</a:t>
          </a:r>
          <a:endParaRPr lang="en-US" sz="1600" dirty="0"/>
        </a:p>
      </dgm:t>
    </dgm:pt>
    <dgm:pt modelId="{3271544D-14FF-465D-BCAB-F076C426DC92}" type="parTrans" cxnId="{EAAAEEF6-7EE7-479D-A52D-C8471A0C7D6D}">
      <dgm:prSet/>
      <dgm:spPr/>
      <dgm:t>
        <a:bodyPr/>
        <a:lstStyle/>
        <a:p>
          <a:endParaRPr lang="en-US"/>
        </a:p>
      </dgm:t>
    </dgm:pt>
    <dgm:pt modelId="{1850BF6A-B6F6-4AD1-9E8D-CAFB717CCF57}" type="sibTrans" cxnId="{EAAAEEF6-7EE7-479D-A52D-C8471A0C7D6D}">
      <dgm:prSet/>
      <dgm:spPr/>
      <dgm:t>
        <a:bodyPr/>
        <a:lstStyle/>
        <a:p>
          <a:endParaRPr lang="en-US"/>
        </a:p>
      </dgm:t>
    </dgm:pt>
    <dgm:pt modelId="{022EE3D1-EAD9-4922-AA09-88BE6321B183}">
      <dgm:prSet phldrT="[Text]" custT="1"/>
      <dgm:spPr/>
      <dgm:t>
        <a:bodyPr/>
        <a:lstStyle/>
        <a:p>
          <a:r>
            <a:rPr lang="ka-GE" sz="1600" dirty="0" smtClean="0"/>
            <a:t>       ეკონომიკური        </a:t>
          </a:r>
        </a:p>
        <a:p>
          <a:r>
            <a:rPr lang="ka-GE" sz="1600" dirty="0" smtClean="0"/>
            <a:t>       ეფექტიანობა</a:t>
          </a:r>
          <a:endParaRPr lang="en-US" sz="1600" dirty="0"/>
        </a:p>
      </dgm:t>
    </dgm:pt>
    <dgm:pt modelId="{7C7E60EC-8006-451A-AC92-AE41639A7DB9}" type="parTrans" cxnId="{691F9EC4-742B-4800-8ECB-BD150703FEA0}">
      <dgm:prSet/>
      <dgm:spPr/>
      <dgm:t>
        <a:bodyPr/>
        <a:lstStyle/>
        <a:p>
          <a:endParaRPr lang="en-US"/>
        </a:p>
      </dgm:t>
    </dgm:pt>
    <dgm:pt modelId="{F22ABF86-7364-46E2-8A4A-19922C2A139F}" type="sibTrans" cxnId="{691F9EC4-742B-4800-8ECB-BD150703FEA0}">
      <dgm:prSet/>
      <dgm:spPr/>
      <dgm:t>
        <a:bodyPr/>
        <a:lstStyle/>
        <a:p>
          <a:endParaRPr lang="en-US"/>
        </a:p>
      </dgm:t>
    </dgm:pt>
    <dgm:pt modelId="{5075A5C3-476F-4806-8ADD-6BC52CADF0E1}">
      <dgm:prSet phldrT="[Text]" custT="1"/>
      <dgm:spPr/>
      <dgm:t>
        <a:bodyPr/>
        <a:lstStyle/>
        <a:p>
          <a:r>
            <a:rPr lang="ka-GE" sz="1600" dirty="0" smtClean="0"/>
            <a:t>ფასისა და ხარისხის საუკეთესო თანაფარდობა</a:t>
          </a:r>
          <a:endParaRPr lang="en-US" sz="1600" dirty="0"/>
        </a:p>
      </dgm:t>
    </dgm:pt>
    <dgm:pt modelId="{6FACCE2B-FAAB-487B-B858-645561ADB484}" type="parTrans" cxnId="{63F385DB-B0EB-4D42-817D-9DDB647D718F}">
      <dgm:prSet/>
      <dgm:spPr/>
      <dgm:t>
        <a:bodyPr/>
        <a:lstStyle/>
        <a:p>
          <a:endParaRPr lang="en-US"/>
        </a:p>
      </dgm:t>
    </dgm:pt>
    <dgm:pt modelId="{32558E0D-B890-4F62-9AA9-5857B8A0F56E}" type="sibTrans" cxnId="{63F385DB-B0EB-4D42-817D-9DDB647D718F}">
      <dgm:prSet/>
      <dgm:spPr/>
      <dgm:t>
        <a:bodyPr/>
        <a:lstStyle/>
        <a:p>
          <a:endParaRPr lang="en-US"/>
        </a:p>
      </dgm:t>
    </dgm:pt>
    <dgm:pt modelId="{1DEB672E-559D-42D5-B2CC-B29A25F428AC}" type="pres">
      <dgm:prSet presAssocID="{F1C1AB62-DF3A-496F-8CD0-D4DFB40D56BB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EFC80A7-C409-4AE9-A3DB-26DF2D90FCD7}" type="pres">
      <dgm:prSet presAssocID="{7560AD6B-E13C-485D-8ED4-20937DCAD5E3}" presName="composite" presStyleCnt="0"/>
      <dgm:spPr/>
    </dgm:pt>
    <dgm:pt modelId="{8387A208-C7D8-466A-B8EB-6BED8E0A74A8}" type="pres">
      <dgm:prSet presAssocID="{7560AD6B-E13C-485D-8ED4-20937DCAD5E3}" presName="LShape" presStyleLbl="alignNode1" presStyleIdx="0" presStyleCnt="5" custLinFactNeighborX="-6854" custLinFactNeighborY="-38200"/>
      <dgm:spPr/>
    </dgm:pt>
    <dgm:pt modelId="{15193BF1-05AE-4B73-800B-ACC0934CE3B9}" type="pres">
      <dgm:prSet presAssocID="{7560AD6B-E13C-485D-8ED4-20937DCAD5E3}" presName="ParentText" presStyleLbl="revTx" presStyleIdx="0" presStyleCnt="3" custScaleX="205354" custScaleY="100985" custLinFactNeighborX="-1866" custLinFactNeighborY="-146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029D74-9373-4798-BD7E-2E95682B2006}" type="pres">
      <dgm:prSet presAssocID="{7560AD6B-E13C-485D-8ED4-20937DCAD5E3}" presName="Triangle" presStyleLbl="alignNode1" presStyleIdx="1" presStyleCnt="5" custFlipVert="1" custScaleX="58808" custScaleY="83789" custLinFactX="100000" custLinFactNeighborX="192894" custLinFactNeighborY="28766"/>
      <dgm:spPr/>
    </dgm:pt>
    <dgm:pt modelId="{7A7C3CA2-687B-4BB6-84AF-4B71F6E6CFC4}" type="pres">
      <dgm:prSet presAssocID="{1850BF6A-B6F6-4AD1-9E8D-CAFB717CCF57}" presName="sibTrans" presStyleCnt="0"/>
      <dgm:spPr/>
    </dgm:pt>
    <dgm:pt modelId="{4FAB9287-B208-40BA-BB3B-D60592280CEB}" type="pres">
      <dgm:prSet presAssocID="{1850BF6A-B6F6-4AD1-9E8D-CAFB717CCF57}" presName="space" presStyleCnt="0"/>
      <dgm:spPr/>
    </dgm:pt>
    <dgm:pt modelId="{C62AC79D-5278-45D4-A041-F5962C24B5C6}" type="pres">
      <dgm:prSet presAssocID="{022EE3D1-EAD9-4922-AA09-88BE6321B183}" presName="composite" presStyleCnt="0"/>
      <dgm:spPr/>
    </dgm:pt>
    <dgm:pt modelId="{54A72AC8-DAD3-4F16-A9A7-813A99731144}" type="pres">
      <dgm:prSet presAssocID="{022EE3D1-EAD9-4922-AA09-88BE6321B183}" presName="LShape" presStyleLbl="alignNode1" presStyleIdx="2" presStyleCnt="5" custLinFactNeighborX="-52745" custLinFactNeighborY="6986"/>
      <dgm:spPr/>
    </dgm:pt>
    <dgm:pt modelId="{44D126D9-3F1D-47E1-9CF8-3BA5B6E8F3FE}" type="pres">
      <dgm:prSet presAssocID="{022EE3D1-EAD9-4922-AA09-88BE6321B183}" presName="ParentText" presStyleLbl="revTx" presStyleIdx="1" presStyleCnt="3" custScaleX="190526" custScaleY="99161" custLinFactNeighborX="-43391" custLinFactNeighborY="967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3594DC-B785-48E4-AE7C-93D9F9328888}" type="pres">
      <dgm:prSet presAssocID="{022EE3D1-EAD9-4922-AA09-88BE6321B183}" presName="Triangle" presStyleLbl="alignNode1" presStyleIdx="3" presStyleCnt="5" custFlipVert="0" custScaleX="25210" custScaleY="21705" custLinFactX="-800000" custLinFactY="72129" custLinFactNeighborX="-847274" custLinFactNeighborY="100000"/>
      <dgm:spPr/>
      <dgm:t>
        <a:bodyPr/>
        <a:lstStyle/>
        <a:p>
          <a:endParaRPr lang="en-US"/>
        </a:p>
      </dgm:t>
    </dgm:pt>
    <dgm:pt modelId="{1D956458-204A-40EE-9B24-6A343273A2B2}" type="pres">
      <dgm:prSet presAssocID="{F22ABF86-7364-46E2-8A4A-19922C2A139F}" presName="sibTrans" presStyleCnt="0"/>
      <dgm:spPr/>
    </dgm:pt>
    <dgm:pt modelId="{F1E2CF5D-318C-49F3-8C7B-413BB8812FFD}" type="pres">
      <dgm:prSet presAssocID="{F22ABF86-7364-46E2-8A4A-19922C2A139F}" presName="space" presStyleCnt="0"/>
      <dgm:spPr/>
    </dgm:pt>
    <dgm:pt modelId="{818579F5-C42B-4C96-A8AD-B24CAFE0EAE6}" type="pres">
      <dgm:prSet presAssocID="{5075A5C3-476F-4806-8ADD-6BC52CADF0E1}" presName="composite" presStyleCnt="0"/>
      <dgm:spPr/>
    </dgm:pt>
    <dgm:pt modelId="{5D8893A9-CDC1-4167-B4A7-CAE20EC0BD99}" type="pres">
      <dgm:prSet presAssocID="{5075A5C3-476F-4806-8ADD-6BC52CADF0E1}" presName="LShape" presStyleLbl="alignNode1" presStyleIdx="4" presStyleCnt="5" custLinFactNeighborX="-78149" custLinFactNeighborY="47755"/>
      <dgm:spPr/>
    </dgm:pt>
    <dgm:pt modelId="{C31A6AFA-E1B8-4B3C-8516-BA25788B4C2F}" type="pres">
      <dgm:prSet presAssocID="{5075A5C3-476F-4806-8ADD-6BC52CADF0E1}" presName="ParentText" presStyleLbl="revTx" presStyleIdx="2" presStyleCnt="3" custScaleX="143679" custLinFactNeighborX="-51359" custLinFactNeighborY="4247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3F385DB-B0EB-4D42-817D-9DDB647D718F}" srcId="{F1C1AB62-DF3A-496F-8CD0-D4DFB40D56BB}" destId="{5075A5C3-476F-4806-8ADD-6BC52CADF0E1}" srcOrd="2" destOrd="0" parTransId="{6FACCE2B-FAAB-487B-B858-645561ADB484}" sibTransId="{32558E0D-B890-4F62-9AA9-5857B8A0F56E}"/>
    <dgm:cxn modelId="{073EA53A-F53B-406C-8740-5710A4CCF562}" type="presOf" srcId="{7560AD6B-E13C-485D-8ED4-20937DCAD5E3}" destId="{15193BF1-05AE-4B73-800B-ACC0934CE3B9}" srcOrd="0" destOrd="0" presId="urn:microsoft.com/office/officeart/2009/3/layout/StepUpProcess"/>
    <dgm:cxn modelId="{776F52CD-F24D-4642-ABF1-A086221AB973}" type="presOf" srcId="{022EE3D1-EAD9-4922-AA09-88BE6321B183}" destId="{44D126D9-3F1D-47E1-9CF8-3BA5B6E8F3FE}" srcOrd="0" destOrd="0" presId="urn:microsoft.com/office/officeart/2009/3/layout/StepUpProcess"/>
    <dgm:cxn modelId="{691F9EC4-742B-4800-8ECB-BD150703FEA0}" srcId="{F1C1AB62-DF3A-496F-8CD0-D4DFB40D56BB}" destId="{022EE3D1-EAD9-4922-AA09-88BE6321B183}" srcOrd="1" destOrd="0" parTransId="{7C7E60EC-8006-451A-AC92-AE41639A7DB9}" sibTransId="{F22ABF86-7364-46E2-8A4A-19922C2A139F}"/>
    <dgm:cxn modelId="{71AFBC0B-5E73-4CF6-B39E-AB60B1CD2E09}" type="presOf" srcId="{5075A5C3-476F-4806-8ADD-6BC52CADF0E1}" destId="{C31A6AFA-E1B8-4B3C-8516-BA25788B4C2F}" srcOrd="0" destOrd="0" presId="urn:microsoft.com/office/officeart/2009/3/layout/StepUpProcess"/>
    <dgm:cxn modelId="{C613251C-2D97-458D-A3D9-6250BE28406A}" type="presOf" srcId="{F1C1AB62-DF3A-496F-8CD0-D4DFB40D56BB}" destId="{1DEB672E-559D-42D5-B2CC-B29A25F428AC}" srcOrd="0" destOrd="0" presId="urn:microsoft.com/office/officeart/2009/3/layout/StepUpProcess"/>
    <dgm:cxn modelId="{EAAAEEF6-7EE7-479D-A52D-C8471A0C7D6D}" srcId="{F1C1AB62-DF3A-496F-8CD0-D4DFB40D56BB}" destId="{7560AD6B-E13C-485D-8ED4-20937DCAD5E3}" srcOrd="0" destOrd="0" parTransId="{3271544D-14FF-465D-BCAB-F076C426DC92}" sibTransId="{1850BF6A-B6F6-4AD1-9E8D-CAFB717CCF57}"/>
    <dgm:cxn modelId="{92CDFA54-1B31-4DE0-85CC-024E69207391}" type="presParOf" srcId="{1DEB672E-559D-42D5-B2CC-B29A25F428AC}" destId="{7EFC80A7-C409-4AE9-A3DB-26DF2D90FCD7}" srcOrd="0" destOrd="0" presId="urn:microsoft.com/office/officeart/2009/3/layout/StepUpProcess"/>
    <dgm:cxn modelId="{DAEF632F-2565-4D17-95B5-BF9F630DE473}" type="presParOf" srcId="{7EFC80A7-C409-4AE9-A3DB-26DF2D90FCD7}" destId="{8387A208-C7D8-466A-B8EB-6BED8E0A74A8}" srcOrd="0" destOrd="0" presId="urn:microsoft.com/office/officeart/2009/3/layout/StepUpProcess"/>
    <dgm:cxn modelId="{512897D4-E3AB-49B3-AD87-3AEC8FB6552F}" type="presParOf" srcId="{7EFC80A7-C409-4AE9-A3DB-26DF2D90FCD7}" destId="{15193BF1-05AE-4B73-800B-ACC0934CE3B9}" srcOrd="1" destOrd="0" presId="urn:microsoft.com/office/officeart/2009/3/layout/StepUpProcess"/>
    <dgm:cxn modelId="{60A03382-FC22-4479-8183-A8B8331A518C}" type="presParOf" srcId="{7EFC80A7-C409-4AE9-A3DB-26DF2D90FCD7}" destId="{38029D74-9373-4798-BD7E-2E95682B2006}" srcOrd="2" destOrd="0" presId="urn:microsoft.com/office/officeart/2009/3/layout/StepUpProcess"/>
    <dgm:cxn modelId="{5AE69808-0F12-4C64-810B-4E1F0B1FFC5F}" type="presParOf" srcId="{1DEB672E-559D-42D5-B2CC-B29A25F428AC}" destId="{7A7C3CA2-687B-4BB6-84AF-4B71F6E6CFC4}" srcOrd="1" destOrd="0" presId="urn:microsoft.com/office/officeart/2009/3/layout/StepUpProcess"/>
    <dgm:cxn modelId="{838C4268-BE5E-435D-8FCE-9EA1A0783F32}" type="presParOf" srcId="{7A7C3CA2-687B-4BB6-84AF-4B71F6E6CFC4}" destId="{4FAB9287-B208-40BA-BB3B-D60592280CEB}" srcOrd="0" destOrd="0" presId="urn:microsoft.com/office/officeart/2009/3/layout/StepUpProcess"/>
    <dgm:cxn modelId="{5D7D6C7A-3217-49F0-9B0A-238C0DB3039E}" type="presParOf" srcId="{1DEB672E-559D-42D5-B2CC-B29A25F428AC}" destId="{C62AC79D-5278-45D4-A041-F5962C24B5C6}" srcOrd="2" destOrd="0" presId="urn:microsoft.com/office/officeart/2009/3/layout/StepUpProcess"/>
    <dgm:cxn modelId="{FA5FD8F7-BE5F-4618-815B-8B15AF525A14}" type="presParOf" srcId="{C62AC79D-5278-45D4-A041-F5962C24B5C6}" destId="{54A72AC8-DAD3-4F16-A9A7-813A99731144}" srcOrd="0" destOrd="0" presId="urn:microsoft.com/office/officeart/2009/3/layout/StepUpProcess"/>
    <dgm:cxn modelId="{8A0340FF-CCB5-499A-B3E8-474BBBE53255}" type="presParOf" srcId="{C62AC79D-5278-45D4-A041-F5962C24B5C6}" destId="{44D126D9-3F1D-47E1-9CF8-3BA5B6E8F3FE}" srcOrd="1" destOrd="0" presId="urn:microsoft.com/office/officeart/2009/3/layout/StepUpProcess"/>
    <dgm:cxn modelId="{D024FBCB-6930-4BFE-9F53-20E2E853E1BC}" type="presParOf" srcId="{C62AC79D-5278-45D4-A041-F5962C24B5C6}" destId="{C83594DC-B785-48E4-AE7C-93D9F9328888}" srcOrd="2" destOrd="0" presId="urn:microsoft.com/office/officeart/2009/3/layout/StepUpProcess"/>
    <dgm:cxn modelId="{E5EDF4BE-EDA6-47EF-99FD-9983C99F938A}" type="presParOf" srcId="{1DEB672E-559D-42D5-B2CC-B29A25F428AC}" destId="{1D956458-204A-40EE-9B24-6A343273A2B2}" srcOrd="3" destOrd="0" presId="urn:microsoft.com/office/officeart/2009/3/layout/StepUpProcess"/>
    <dgm:cxn modelId="{59165A6A-001E-4642-8FEB-3057D2E054BA}" type="presParOf" srcId="{1D956458-204A-40EE-9B24-6A343273A2B2}" destId="{F1E2CF5D-318C-49F3-8C7B-413BB8812FFD}" srcOrd="0" destOrd="0" presId="urn:microsoft.com/office/officeart/2009/3/layout/StepUpProcess"/>
    <dgm:cxn modelId="{DE0693C3-7AF4-46F5-A90B-2BFE5D3DE668}" type="presParOf" srcId="{1DEB672E-559D-42D5-B2CC-B29A25F428AC}" destId="{818579F5-C42B-4C96-A8AD-B24CAFE0EAE6}" srcOrd="4" destOrd="0" presId="urn:microsoft.com/office/officeart/2009/3/layout/StepUpProcess"/>
    <dgm:cxn modelId="{7030A6F7-1A7B-4595-9B6C-4E6D21BA81FC}" type="presParOf" srcId="{818579F5-C42B-4C96-A8AD-B24CAFE0EAE6}" destId="{5D8893A9-CDC1-4167-B4A7-CAE20EC0BD99}" srcOrd="0" destOrd="0" presId="urn:microsoft.com/office/officeart/2009/3/layout/StepUpProcess"/>
    <dgm:cxn modelId="{B6914C25-82C4-43CC-AC3A-BE7CD3DF2F7B}" type="presParOf" srcId="{818579F5-C42B-4C96-A8AD-B24CAFE0EAE6}" destId="{C31A6AFA-E1B8-4B3C-8516-BA25788B4C2F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1AD4301-E02D-40BB-8F24-CD3FC2429929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4638584-5AD9-4543-982F-422B0B325C6A}">
      <dgm:prSet phldrT="[Text]" custT="1"/>
      <dgm:spPr/>
      <dgm:t>
        <a:bodyPr/>
        <a:lstStyle/>
        <a:p>
          <a:r>
            <a:rPr lang="ka-GE" sz="1800" dirty="0" smtClean="0"/>
            <a:t>საჯარო შესყიდვის ინსტრუმენტები</a:t>
          </a:r>
          <a:endParaRPr lang="en-US" sz="1800" dirty="0"/>
        </a:p>
      </dgm:t>
    </dgm:pt>
    <dgm:pt modelId="{99364982-B333-403A-A3FE-711CBB3CF689}" type="parTrans" cxnId="{22DB1537-DF08-46F1-A0B9-139B678E4B0A}">
      <dgm:prSet/>
      <dgm:spPr/>
      <dgm:t>
        <a:bodyPr/>
        <a:lstStyle/>
        <a:p>
          <a:endParaRPr lang="en-US"/>
        </a:p>
      </dgm:t>
    </dgm:pt>
    <dgm:pt modelId="{14B0C7AE-2151-409C-B197-AEDAB32A2DC5}" type="sibTrans" cxnId="{22DB1537-DF08-46F1-A0B9-139B678E4B0A}">
      <dgm:prSet/>
      <dgm:spPr/>
      <dgm:t>
        <a:bodyPr/>
        <a:lstStyle/>
        <a:p>
          <a:endParaRPr lang="en-US"/>
        </a:p>
      </dgm:t>
    </dgm:pt>
    <dgm:pt modelId="{7D07F812-C063-44AF-9DA9-A14B24728463}">
      <dgm:prSet phldrT="[Text]" custT="1"/>
      <dgm:spPr/>
      <dgm:t>
        <a:bodyPr/>
        <a:lstStyle/>
        <a:p>
          <a:r>
            <a:rPr lang="ka-GE" sz="1800" dirty="0" smtClean="0"/>
            <a:t>ჩარჩო შეთანხმება</a:t>
          </a:r>
          <a:endParaRPr lang="en-US" sz="1800" dirty="0"/>
        </a:p>
      </dgm:t>
    </dgm:pt>
    <dgm:pt modelId="{A7B3632E-CB11-420D-A18B-F8B114757103}" type="parTrans" cxnId="{CF313103-F44C-42C0-99FD-BC0009FFF7EB}">
      <dgm:prSet/>
      <dgm:spPr/>
      <dgm:t>
        <a:bodyPr/>
        <a:lstStyle/>
        <a:p>
          <a:endParaRPr lang="en-US"/>
        </a:p>
      </dgm:t>
    </dgm:pt>
    <dgm:pt modelId="{5B184C83-BEAC-408D-861B-B624D6F80F1E}" type="sibTrans" cxnId="{CF313103-F44C-42C0-99FD-BC0009FFF7EB}">
      <dgm:prSet/>
      <dgm:spPr/>
      <dgm:t>
        <a:bodyPr/>
        <a:lstStyle/>
        <a:p>
          <a:endParaRPr lang="en-US"/>
        </a:p>
      </dgm:t>
    </dgm:pt>
    <dgm:pt modelId="{28A50849-588B-4223-BC3F-96E1EA032C2D}">
      <dgm:prSet phldrT="[Text]" custT="1"/>
      <dgm:spPr/>
      <dgm:t>
        <a:bodyPr/>
        <a:lstStyle/>
        <a:p>
          <a:r>
            <a:rPr lang="ka-GE" sz="1800" dirty="0" smtClean="0"/>
            <a:t>დინამიკური შესყიდვის სისტემა</a:t>
          </a:r>
          <a:endParaRPr lang="en-US" sz="1800" dirty="0"/>
        </a:p>
      </dgm:t>
    </dgm:pt>
    <dgm:pt modelId="{72AB463F-62D2-47F3-BAF6-01A24A6B157C}" type="parTrans" cxnId="{C47CE58C-6CE1-48A5-9D5B-01170900F959}">
      <dgm:prSet/>
      <dgm:spPr/>
      <dgm:t>
        <a:bodyPr/>
        <a:lstStyle/>
        <a:p>
          <a:endParaRPr lang="en-US"/>
        </a:p>
      </dgm:t>
    </dgm:pt>
    <dgm:pt modelId="{6138E3C8-7854-4A59-B98D-E6F878AA7041}" type="sibTrans" cxnId="{C47CE58C-6CE1-48A5-9D5B-01170900F959}">
      <dgm:prSet/>
      <dgm:spPr/>
      <dgm:t>
        <a:bodyPr/>
        <a:lstStyle/>
        <a:p>
          <a:endParaRPr lang="en-US"/>
        </a:p>
      </dgm:t>
    </dgm:pt>
    <dgm:pt modelId="{38FA2869-3DE4-40CE-801F-D541765E7C35}">
      <dgm:prSet phldrT="[Text]" custT="1"/>
      <dgm:spPr/>
      <dgm:t>
        <a:bodyPr/>
        <a:lstStyle/>
        <a:p>
          <a:r>
            <a:rPr lang="ka-GE" sz="1800" dirty="0" smtClean="0"/>
            <a:t>ელექტრონული კატალოგი</a:t>
          </a:r>
          <a:endParaRPr lang="en-US" sz="1800" dirty="0"/>
        </a:p>
      </dgm:t>
    </dgm:pt>
    <dgm:pt modelId="{9D78E211-4D15-4E97-8E41-623AC2BFB6F3}" type="parTrans" cxnId="{F6430248-9044-4945-9848-6B45E5BC55B7}">
      <dgm:prSet/>
      <dgm:spPr/>
      <dgm:t>
        <a:bodyPr/>
        <a:lstStyle/>
        <a:p>
          <a:endParaRPr lang="en-US"/>
        </a:p>
      </dgm:t>
    </dgm:pt>
    <dgm:pt modelId="{4E0E7289-60AA-4149-A91B-4C2417085159}" type="sibTrans" cxnId="{F6430248-9044-4945-9848-6B45E5BC55B7}">
      <dgm:prSet/>
      <dgm:spPr/>
      <dgm:t>
        <a:bodyPr/>
        <a:lstStyle/>
        <a:p>
          <a:endParaRPr lang="en-US"/>
        </a:p>
      </dgm:t>
    </dgm:pt>
    <dgm:pt modelId="{84DD682F-F389-4F3D-A4BD-7F5EB419C2F5}">
      <dgm:prSet phldrT="[Text]" custT="1"/>
      <dgm:spPr/>
      <dgm:t>
        <a:bodyPr/>
        <a:lstStyle/>
        <a:p>
          <a:r>
            <a:rPr lang="ka-GE" sz="1800" dirty="0" smtClean="0"/>
            <a:t>ელექტრონული </a:t>
          </a:r>
          <a:r>
            <a:rPr lang="ka-GE" sz="1800" noProof="1" smtClean="0"/>
            <a:t>რევერსული</a:t>
          </a:r>
          <a:r>
            <a:rPr lang="ka-GE" sz="1800" dirty="0" smtClean="0"/>
            <a:t> აუქციონი</a:t>
          </a:r>
          <a:endParaRPr lang="en-US" sz="1800" dirty="0"/>
        </a:p>
      </dgm:t>
    </dgm:pt>
    <dgm:pt modelId="{4D7153EC-FB5A-44F0-9233-84A8C3032DBA}" type="parTrans" cxnId="{8EF01F22-F857-4D8A-9244-E576F416B299}">
      <dgm:prSet/>
      <dgm:spPr/>
      <dgm:t>
        <a:bodyPr/>
        <a:lstStyle/>
        <a:p>
          <a:endParaRPr lang="en-US"/>
        </a:p>
      </dgm:t>
    </dgm:pt>
    <dgm:pt modelId="{F1A6D9F4-71E6-48CF-8BAA-A84FEACC74F8}" type="sibTrans" cxnId="{8EF01F22-F857-4D8A-9244-E576F416B299}">
      <dgm:prSet/>
      <dgm:spPr/>
      <dgm:t>
        <a:bodyPr/>
        <a:lstStyle/>
        <a:p>
          <a:endParaRPr lang="en-US"/>
        </a:p>
      </dgm:t>
    </dgm:pt>
    <dgm:pt modelId="{8EFBA5C2-B23F-4768-B8F3-8294A34A3AB9}" type="pres">
      <dgm:prSet presAssocID="{11AD4301-E02D-40BB-8F24-CD3FC242992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1C93CDF-7F3B-4EC2-923B-8CAFD278CCB0}" type="pres">
      <dgm:prSet presAssocID="{74638584-5AD9-4543-982F-422B0B325C6A}" presName="centerShape" presStyleLbl="node0" presStyleIdx="0" presStyleCnt="1" custScaleX="133070" custLinFactNeighborX="3561" custLinFactNeighborY="-548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218FB0D4-AA98-40FC-AF4F-AB74DC432756}" type="pres">
      <dgm:prSet presAssocID="{7D07F812-C063-44AF-9DA9-A14B24728463}" presName="node" presStyleLbl="node1" presStyleIdx="0" presStyleCnt="4" custScaleX="160268" custScaleY="78255" custRadScaleRad="107136" custRadScaleInc="-7835">
        <dgm:presLayoutVars>
          <dgm:bulletEnabled val="1"/>
        </dgm:presLayoutVars>
      </dgm:prSet>
      <dgm:spPr>
        <a:prstGeom prst="snip2SameRect">
          <a:avLst/>
        </a:prstGeom>
      </dgm:spPr>
      <dgm:t>
        <a:bodyPr/>
        <a:lstStyle/>
        <a:p>
          <a:endParaRPr lang="en-US"/>
        </a:p>
      </dgm:t>
    </dgm:pt>
    <dgm:pt modelId="{EFB2E7A6-324F-4E34-A145-577D82DF14A3}" type="pres">
      <dgm:prSet presAssocID="{7D07F812-C063-44AF-9DA9-A14B24728463}" presName="dummy" presStyleCnt="0"/>
      <dgm:spPr/>
    </dgm:pt>
    <dgm:pt modelId="{99A4A13A-243F-4E15-8A1E-41501B2E20D8}" type="pres">
      <dgm:prSet presAssocID="{5B184C83-BEAC-408D-861B-B624D6F80F1E}" presName="sibTrans" presStyleLbl="sibTrans2D1" presStyleIdx="0" presStyleCnt="4"/>
      <dgm:spPr/>
      <dgm:t>
        <a:bodyPr/>
        <a:lstStyle/>
        <a:p>
          <a:endParaRPr lang="en-US"/>
        </a:p>
      </dgm:t>
    </dgm:pt>
    <dgm:pt modelId="{2D91877A-4B17-4F58-9766-A57C902E0756}" type="pres">
      <dgm:prSet presAssocID="{28A50849-588B-4223-BC3F-96E1EA032C2D}" presName="node" presStyleLbl="node1" presStyleIdx="1" presStyleCnt="4" custScaleX="198953" custScaleY="93508" custRadScaleRad="148851" custRadScaleInc="-6293">
        <dgm:presLayoutVars>
          <dgm:bulletEnabled val="1"/>
        </dgm:presLayoutVars>
      </dgm:prSet>
      <dgm:spPr>
        <a:prstGeom prst="snip2SameRect">
          <a:avLst/>
        </a:prstGeom>
      </dgm:spPr>
      <dgm:t>
        <a:bodyPr/>
        <a:lstStyle/>
        <a:p>
          <a:endParaRPr lang="en-US"/>
        </a:p>
      </dgm:t>
    </dgm:pt>
    <dgm:pt modelId="{EB45F574-D1EE-49FF-98D2-67E47E8ACFEA}" type="pres">
      <dgm:prSet presAssocID="{28A50849-588B-4223-BC3F-96E1EA032C2D}" presName="dummy" presStyleCnt="0"/>
      <dgm:spPr/>
    </dgm:pt>
    <dgm:pt modelId="{0DC36E23-A062-4849-A378-3F7947679690}" type="pres">
      <dgm:prSet presAssocID="{6138E3C8-7854-4A59-B98D-E6F878AA7041}" presName="sibTrans" presStyleLbl="sibTrans2D1" presStyleIdx="1" presStyleCnt="4"/>
      <dgm:spPr/>
      <dgm:t>
        <a:bodyPr/>
        <a:lstStyle/>
        <a:p>
          <a:endParaRPr lang="en-US"/>
        </a:p>
      </dgm:t>
    </dgm:pt>
    <dgm:pt modelId="{C2FD04F6-B8E9-4776-A3AE-51B87D020EE8}" type="pres">
      <dgm:prSet presAssocID="{38FA2869-3DE4-40CE-801F-D541765E7C35}" presName="node" presStyleLbl="node1" presStyleIdx="2" presStyleCnt="4" custScaleX="181117" custScaleY="79104" custRadScaleRad="99634" custRadScaleInc="-11539">
        <dgm:presLayoutVars>
          <dgm:bulletEnabled val="1"/>
        </dgm:presLayoutVars>
      </dgm:prSet>
      <dgm:spPr>
        <a:prstGeom prst="snip2SameRect">
          <a:avLst/>
        </a:prstGeom>
      </dgm:spPr>
      <dgm:t>
        <a:bodyPr/>
        <a:lstStyle/>
        <a:p>
          <a:endParaRPr lang="en-US"/>
        </a:p>
      </dgm:t>
    </dgm:pt>
    <dgm:pt modelId="{50BEFAAE-B16A-438F-A22E-B57DE92A93CB}" type="pres">
      <dgm:prSet presAssocID="{38FA2869-3DE4-40CE-801F-D541765E7C35}" presName="dummy" presStyleCnt="0"/>
      <dgm:spPr/>
    </dgm:pt>
    <dgm:pt modelId="{42D750BB-77D8-40DF-AFB8-A7FD440B6A61}" type="pres">
      <dgm:prSet presAssocID="{4E0E7289-60AA-4149-A91B-4C2417085159}" presName="sibTrans" presStyleLbl="sibTrans2D1" presStyleIdx="2" presStyleCnt="4"/>
      <dgm:spPr/>
      <dgm:t>
        <a:bodyPr/>
        <a:lstStyle/>
        <a:p>
          <a:endParaRPr lang="en-US"/>
        </a:p>
      </dgm:t>
    </dgm:pt>
    <dgm:pt modelId="{8548B33C-1789-4F03-A470-70D21CED77AD}" type="pres">
      <dgm:prSet presAssocID="{84DD682F-F389-4F3D-A4BD-7F5EB419C2F5}" presName="node" presStyleLbl="node1" presStyleIdx="3" presStyleCnt="4" custScaleX="224521" custScaleY="98068" custRadScaleRad="148313" custRadScaleInc="6453">
        <dgm:presLayoutVars>
          <dgm:bulletEnabled val="1"/>
        </dgm:presLayoutVars>
      </dgm:prSet>
      <dgm:spPr>
        <a:prstGeom prst="snip2SameRect">
          <a:avLst/>
        </a:prstGeom>
      </dgm:spPr>
      <dgm:t>
        <a:bodyPr/>
        <a:lstStyle/>
        <a:p>
          <a:endParaRPr lang="en-US"/>
        </a:p>
      </dgm:t>
    </dgm:pt>
    <dgm:pt modelId="{86A34CE3-DBB9-462F-A29C-487D33521A34}" type="pres">
      <dgm:prSet presAssocID="{84DD682F-F389-4F3D-A4BD-7F5EB419C2F5}" presName="dummy" presStyleCnt="0"/>
      <dgm:spPr/>
    </dgm:pt>
    <dgm:pt modelId="{FF7A65E7-3D8C-438F-AAE3-FF6564948373}" type="pres">
      <dgm:prSet presAssocID="{F1A6D9F4-71E6-48CF-8BAA-A84FEACC74F8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F6430248-9044-4945-9848-6B45E5BC55B7}" srcId="{74638584-5AD9-4543-982F-422B0B325C6A}" destId="{38FA2869-3DE4-40CE-801F-D541765E7C35}" srcOrd="2" destOrd="0" parTransId="{9D78E211-4D15-4E97-8E41-623AC2BFB6F3}" sibTransId="{4E0E7289-60AA-4149-A91B-4C2417085159}"/>
    <dgm:cxn modelId="{8EF01F22-F857-4D8A-9244-E576F416B299}" srcId="{74638584-5AD9-4543-982F-422B0B325C6A}" destId="{84DD682F-F389-4F3D-A4BD-7F5EB419C2F5}" srcOrd="3" destOrd="0" parTransId="{4D7153EC-FB5A-44F0-9233-84A8C3032DBA}" sibTransId="{F1A6D9F4-71E6-48CF-8BAA-A84FEACC74F8}"/>
    <dgm:cxn modelId="{22DB1537-DF08-46F1-A0B9-139B678E4B0A}" srcId="{11AD4301-E02D-40BB-8F24-CD3FC2429929}" destId="{74638584-5AD9-4543-982F-422B0B325C6A}" srcOrd="0" destOrd="0" parTransId="{99364982-B333-403A-A3FE-711CBB3CF689}" sibTransId="{14B0C7AE-2151-409C-B197-AEDAB32A2DC5}"/>
    <dgm:cxn modelId="{B2768F88-9159-43FE-AA03-BB703F7DC346}" type="presOf" srcId="{11AD4301-E02D-40BB-8F24-CD3FC2429929}" destId="{8EFBA5C2-B23F-4768-B8F3-8294A34A3AB9}" srcOrd="0" destOrd="0" presId="urn:microsoft.com/office/officeart/2005/8/layout/radial6"/>
    <dgm:cxn modelId="{CBE01086-73C1-4854-B07D-774499246DA8}" type="presOf" srcId="{6138E3C8-7854-4A59-B98D-E6F878AA7041}" destId="{0DC36E23-A062-4849-A378-3F7947679690}" srcOrd="0" destOrd="0" presId="urn:microsoft.com/office/officeart/2005/8/layout/radial6"/>
    <dgm:cxn modelId="{D4E50A02-01C1-4FDA-81AC-437A566F6296}" type="presOf" srcId="{84DD682F-F389-4F3D-A4BD-7F5EB419C2F5}" destId="{8548B33C-1789-4F03-A470-70D21CED77AD}" srcOrd="0" destOrd="0" presId="urn:microsoft.com/office/officeart/2005/8/layout/radial6"/>
    <dgm:cxn modelId="{BD04FFDC-35BE-4EB6-9ECB-1E5A2BC99069}" type="presOf" srcId="{28A50849-588B-4223-BC3F-96E1EA032C2D}" destId="{2D91877A-4B17-4F58-9766-A57C902E0756}" srcOrd="0" destOrd="0" presId="urn:microsoft.com/office/officeart/2005/8/layout/radial6"/>
    <dgm:cxn modelId="{E621C15E-4551-4B57-8476-BAE59ABA84D2}" type="presOf" srcId="{5B184C83-BEAC-408D-861B-B624D6F80F1E}" destId="{99A4A13A-243F-4E15-8A1E-41501B2E20D8}" srcOrd="0" destOrd="0" presId="urn:microsoft.com/office/officeart/2005/8/layout/radial6"/>
    <dgm:cxn modelId="{ED466725-681B-4650-AE93-92FE972E8AB4}" type="presOf" srcId="{74638584-5AD9-4543-982F-422B0B325C6A}" destId="{A1C93CDF-7F3B-4EC2-923B-8CAFD278CCB0}" srcOrd="0" destOrd="0" presId="urn:microsoft.com/office/officeart/2005/8/layout/radial6"/>
    <dgm:cxn modelId="{8D9F8ABF-CA65-4B3F-A020-2ABF48DF2BA5}" type="presOf" srcId="{F1A6D9F4-71E6-48CF-8BAA-A84FEACC74F8}" destId="{FF7A65E7-3D8C-438F-AAE3-FF6564948373}" srcOrd="0" destOrd="0" presId="urn:microsoft.com/office/officeart/2005/8/layout/radial6"/>
    <dgm:cxn modelId="{C47CE58C-6CE1-48A5-9D5B-01170900F959}" srcId="{74638584-5AD9-4543-982F-422B0B325C6A}" destId="{28A50849-588B-4223-BC3F-96E1EA032C2D}" srcOrd="1" destOrd="0" parTransId="{72AB463F-62D2-47F3-BAF6-01A24A6B157C}" sibTransId="{6138E3C8-7854-4A59-B98D-E6F878AA7041}"/>
    <dgm:cxn modelId="{8F58B8F8-F5CF-4E32-B6C6-7B5530516EBF}" type="presOf" srcId="{4E0E7289-60AA-4149-A91B-4C2417085159}" destId="{42D750BB-77D8-40DF-AFB8-A7FD440B6A61}" srcOrd="0" destOrd="0" presId="urn:microsoft.com/office/officeart/2005/8/layout/radial6"/>
    <dgm:cxn modelId="{CF313103-F44C-42C0-99FD-BC0009FFF7EB}" srcId="{74638584-5AD9-4543-982F-422B0B325C6A}" destId="{7D07F812-C063-44AF-9DA9-A14B24728463}" srcOrd="0" destOrd="0" parTransId="{A7B3632E-CB11-420D-A18B-F8B114757103}" sibTransId="{5B184C83-BEAC-408D-861B-B624D6F80F1E}"/>
    <dgm:cxn modelId="{98220B16-4190-44A3-98E6-4C88F4728CDE}" type="presOf" srcId="{38FA2869-3DE4-40CE-801F-D541765E7C35}" destId="{C2FD04F6-B8E9-4776-A3AE-51B87D020EE8}" srcOrd="0" destOrd="0" presId="urn:microsoft.com/office/officeart/2005/8/layout/radial6"/>
    <dgm:cxn modelId="{7C551A90-0A15-4647-B980-34D152B4535C}" type="presOf" srcId="{7D07F812-C063-44AF-9DA9-A14B24728463}" destId="{218FB0D4-AA98-40FC-AF4F-AB74DC432756}" srcOrd="0" destOrd="0" presId="urn:microsoft.com/office/officeart/2005/8/layout/radial6"/>
    <dgm:cxn modelId="{543D03E1-A14D-4C3C-9E4D-70851E44D45B}" type="presParOf" srcId="{8EFBA5C2-B23F-4768-B8F3-8294A34A3AB9}" destId="{A1C93CDF-7F3B-4EC2-923B-8CAFD278CCB0}" srcOrd="0" destOrd="0" presId="urn:microsoft.com/office/officeart/2005/8/layout/radial6"/>
    <dgm:cxn modelId="{68A584DB-CC37-4A8C-8C3C-DBDEF24B43AD}" type="presParOf" srcId="{8EFBA5C2-B23F-4768-B8F3-8294A34A3AB9}" destId="{218FB0D4-AA98-40FC-AF4F-AB74DC432756}" srcOrd="1" destOrd="0" presId="urn:microsoft.com/office/officeart/2005/8/layout/radial6"/>
    <dgm:cxn modelId="{1809AAB5-2984-4452-8B00-897811905719}" type="presParOf" srcId="{8EFBA5C2-B23F-4768-B8F3-8294A34A3AB9}" destId="{EFB2E7A6-324F-4E34-A145-577D82DF14A3}" srcOrd="2" destOrd="0" presId="urn:microsoft.com/office/officeart/2005/8/layout/radial6"/>
    <dgm:cxn modelId="{7B30B883-4305-48B6-A286-62E95D9FD280}" type="presParOf" srcId="{8EFBA5C2-B23F-4768-B8F3-8294A34A3AB9}" destId="{99A4A13A-243F-4E15-8A1E-41501B2E20D8}" srcOrd="3" destOrd="0" presId="urn:microsoft.com/office/officeart/2005/8/layout/radial6"/>
    <dgm:cxn modelId="{77D5373E-F4A2-4DBB-890F-520283CE6888}" type="presParOf" srcId="{8EFBA5C2-B23F-4768-B8F3-8294A34A3AB9}" destId="{2D91877A-4B17-4F58-9766-A57C902E0756}" srcOrd="4" destOrd="0" presId="urn:microsoft.com/office/officeart/2005/8/layout/radial6"/>
    <dgm:cxn modelId="{A38D638D-B57A-4F07-A860-C446FEE9BF5C}" type="presParOf" srcId="{8EFBA5C2-B23F-4768-B8F3-8294A34A3AB9}" destId="{EB45F574-D1EE-49FF-98D2-67E47E8ACFEA}" srcOrd="5" destOrd="0" presId="urn:microsoft.com/office/officeart/2005/8/layout/radial6"/>
    <dgm:cxn modelId="{6532EE39-49E4-403F-932D-73CA0493A6C5}" type="presParOf" srcId="{8EFBA5C2-B23F-4768-B8F3-8294A34A3AB9}" destId="{0DC36E23-A062-4849-A378-3F7947679690}" srcOrd="6" destOrd="0" presId="urn:microsoft.com/office/officeart/2005/8/layout/radial6"/>
    <dgm:cxn modelId="{D1588FC2-34A0-4C25-B177-AF85D3869D98}" type="presParOf" srcId="{8EFBA5C2-B23F-4768-B8F3-8294A34A3AB9}" destId="{C2FD04F6-B8E9-4776-A3AE-51B87D020EE8}" srcOrd="7" destOrd="0" presId="urn:microsoft.com/office/officeart/2005/8/layout/radial6"/>
    <dgm:cxn modelId="{066655E9-7C8C-4C2D-8AD5-D4042ADF2A4F}" type="presParOf" srcId="{8EFBA5C2-B23F-4768-B8F3-8294A34A3AB9}" destId="{50BEFAAE-B16A-438F-A22E-B57DE92A93CB}" srcOrd="8" destOrd="0" presId="urn:microsoft.com/office/officeart/2005/8/layout/radial6"/>
    <dgm:cxn modelId="{C584EB39-CFD8-434D-B505-18B6F731DA40}" type="presParOf" srcId="{8EFBA5C2-B23F-4768-B8F3-8294A34A3AB9}" destId="{42D750BB-77D8-40DF-AFB8-A7FD440B6A61}" srcOrd="9" destOrd="0" presId="urn:microsoft.com/office/officeart/2005/8/layout/radial6"/>
    <dgm:cxn modelId="{224D1B13-DC74-4765-96A8-995A4D5DC58C}" type="presParOf" srcId="{8EFBA5C2-B23F-4768-B8F3-8294A34A3AB9}" destId="{8548B33C-1789-4F03-A470-70D21CED77AD}" srcOrd="10" destOrd="0" presId="urn:microsoft.com/office/officeart/2005/8/layout/radial6"/>
    <dgm:cxn modelId="{A2255B38-42A4-4488-AD3A-DC074FC46727}" type="presParOf" srcId="{8EFBA5C2-B23F-4768-B8F3-8294A34A3AB9}" destId="{86A34CE3-DBB9-462F-A29C-487D33521A34}" srcOrd="11" destOrd="0" presId="urn:microsoft.com/office/officeart/2005/8/layout/radial6"/>
    <dgm:cxn modelId="{BE78A437-4321-4376-BFF0-4DFA917DA5D6}" type="presParOf" srcId="{8EFBA5C2-B23F-4768-B8F3-8294A34A3AB9}" destId="{FF7A65E7-3D8C-438F-AAE3-FF6564948373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EFF3520-4F1B-4298-80EC-C2D1F4226691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9DFE493-3869-409C-8E92-ECC1EAF19F8E}">
      <dgm:prSet phldrT="[Text]"/>
      <dgm:spPr/>
      <dgm:t>
        <a:bodyPr/>
        <a:lstStyle/>
        <a:p>
          <a:r>
            <a:rPr lang="ka-GE" dirty="0" smtClean="0"/>
            <a:t>ჩარჩო შეთანხმება</a:t>
          </a:r>
          <a:endParaRPr lang="en-US" dirty="0"/>
        </a:p>
      </dgm:t>
    </dgm:pt>
    <dgm:pt modelId="{63DF42D3-943F-4D51-8B43-95D950C5F0F1}" type="parTrans" cxnId="{0A224D2C-FFB5-4D39-BEAE-4F29D56CD949}">
      <dgm:prSet/>
      <dgm:spPr/>
      <dgm:t>
        <a:bodyPr/>
        <a:lstStyle/>
        <a:p>
          <a:endParaRPr lang="en-US"/>
        </a:p>
      </dgm:t>
    </dgm:pt>
    <dgm:pt modelId="{0894ABE1-5085-4DCB-8F40-6968850322EA}" type="sibTrans" cxnId="{0A224D2C-FFB5-4D39-BEAE-4F29D56CD949}">
      <dgm:prSet/>
      <dgm:spPr/>
      <dgm:t>
        <a:bodyPr/>
        <a:lstStyle/>
        <a:p>
          <a:endParaRPr lang="en-US"/>
        </a:p>
      </dgm:t>
    </dgm:pt>
    <dgm:pt modelId="{8C2F34D4-D0FB-40C0-9E1F-A49A70309D2B}">
      <dgm:prSet phldrT="[Text]"/>
      <dgm:spPr/>
      <dgm:t>
        <a:bodyPr/>
        <a:lstStyle/>
        <a:p>
          <a:r>
            <a:rPr lang="ka-GE" dirty="0" smtClean="0"/>
            <a:t>რამდენიმე ეკონომიკურ ოპერატორთან</a:t>
          </a:r>
          <a:endParaRPr lang="en-US" dirty="0" smtClean="0"/>
        </a:p>
        <a:p>
          <a:endParaRPr lang="ka-GE" dirty="0" smtClean="0"/>
        </a:p>
        <a:p>
          <a:r>
            <a:rPr lang="ka-GE" dirty="0" smtClean="0"/>
            <a:t> შესყიდვის ხელშეკრულება შესაძლოა დაიდოს</a:t>
          </a:r>
          <a:endParaRPr lang="en-US" dirty="0"/>
        </a:p>
      </dgm:t>
    </dgm:pt>
    <dgm:pt modelId="{4616F612-1095-4023-8772-923BCFA922D2}" type="parTrans" cxnId="{EE9514B0-47C9-4B33-B27E-93523FD1F70C}">
      <dgm:prSet/>
      <dgm:spPr/>
      <dgm:t>
        <a:bodyPr/>
        <a:lstStyle/>
        <a:p>
          <a:endParaRPr lang="en-US"/>
        </a:p>
      </dgm:t>
    </dgm:pt>
    <dgm:pt modelId="{C468D16D-1FD3-4E4A-B19E-3E40D1910493}" type="sibTrans" cxnId="{EE9514B0-47C9-4B33-B27E-93523FD1F70C}">
      <dgm:prSet/>
      <dgm:spPr/>
      <dgm:t>
        <a:bodyPr/>
        <a:lstStyle/>
        <a:p>
          <a:endParaRPr lang="en-US"/>
        </a:p>
      </dgm:t>
    </dgm:pt>
    <dgm:pt modelId="{DF00C08C-878F-40D8-9556-9A318CC4E579}">
      <dgm:prSet phldrT="[Text]"/>
      <dgm:spPr/>
      <dgm:t>
        <a:bodyPr/>
        <a:lstStyle/>
        <a:p>
          <a:r>
            <a:rPr lang="ka-GE" dirty="0" smtClean="0"/>
            <a:t>კონკურენტული პროცესის გამართვის გარეშე </a:t>
          </a:r>
          <a:endParaRPr lang="en-US" dirty="0"/>
        </a:p>
      </dgm:t>
    </dgm:pt>
    <dgm:pt modelId="{B862ECA7-A2B2-43D8-9999-3DF4020119ED}" type="parTrans" cxnId="{0E698B02-DA86-41D6-942A-655263891576}">
      <dgm:prSet/>
      <dgm:spPr/>
      <dgm:t>
        <a:bodyPr/>
        <a:lstStyle/>
        <a:p>
          <a:endParaRPr lang="en-US"/>
        </a:p>
      </dgm:t>
    </dgm:pt>
    <dgm:pt modelId="{D59E4EC7-ADF8-45C8-A42A-D05F42AFDB2D}" type="sibTrans" cxnId="{0E698B02-DA86-41D6-942A-655263891576}">
      <dgm:prSet/>
      <dgm:spPr/>
      <dgm:t>
        <a:bodyPr/>
        <a:lstStyle/>
        <a:p>
          <a:endParaRPr lang="en-US"/>
        </a:p>
      </dgm:t>
    </dgm:pt>
    <dgm:pt modelId="{0AC959E4-1495-472A-877C-6F364AD1C9CE}">
      <dgm:prSet phldrT="[Text]"/>
      <dgm:spPr/>
      <dgm:t>
        <a:bodyPr/>
        <a:lstStyle/>
        <a:p>
          <a:r>
            <a:rPr lang="ka-GE" dirty="0" smtClean="0"/>
            <a:t>კონკურენტული პროცესის ნაწილობრივი გამართვით</a:t>
          </a:r>
          <a:endParaRPr lang="en-US" dirty="0"/>
        </a:p>
      </dgm:t>
    </dgm:pt>
    <dgm:pt modelId="{4A1B2D18-0B6A-474F-B1D6-C5477661C27C}" type="parTrans" cxnId="{1DFFF4E8-DCFE-4E6C-B5B8-7A3FCE7AFD9C}">
      <dgm:prSet/>
      <dgm:spPr/>
      <dgm:t>
        <a:bodyPr/>
        <a:lstStyle/>
        <a:p>
          <a:endParaRPr lang="en-US"/>
        </a:p>
      </dgm:t>
    </dgm:pt>
    <dgm:pt modelId="{178D4075-50BB-4E4C-8CEC-EC1047D35E7E}" type="sibTrans" cxnId="{1DFFF4E8-DCFE-4E6C-B5B8-7A3FCE7AFD9C}">
      <dgm:prSet/>
      <dgm:spPr/>
      <dgm:t>
        <a:bodyPr/>
        <a:lstStyle/>
        <a:p>
          <a:endParaRPr lang="en-US"/>
        </a:p>
      </dgm:t>
    </dgm:pt>
    <dgm:pt modelId="{E14AD897-5CB9-4B67-AACF-7143FF1E8468}">
      <dgm:prSet phldrT="[Text]"/>
      <dgm:spPr/>
      <dgm:t>
        <a:bodyPr/>
        <a:lstStyle/>
        <a:p>
          <a:r>
            <a:rPr lang="ka-GE" dirty="0" smtClean="0"/>
            <a:t>ერთ ეკონომიკურ ოპერატორთან</a:t>
          </a:r>
          <a:endParaRPr lang="en-US" dirty="0" smtClean="0"/>
        </a:p>
        <a:p>
          <a:r>
            <a:rPr lang="ka-GE" dirty="0" smtClean="0"/>
            <a:t> </a:t>
          </a:r>
        </a:p>
        <a:p>
          <a:r>
            <a:rPr lang="ka-GE" dirty="0" smtClean="0"/>
            <a:t>შესყიდვის ხელშეკრულება იდება</a:t>
          </a:r>
          <a:endParaRPr lang="en-US" dirty="0"/>
        </a:p>
      </dgm:t>
    </dgm:pt>
    <dgm:pt modelId="{A9418B5E-B8A3-4649-8DC0-34BA70C8A812}" type="parTrans" cxnId="{C0C9A0FE-B97D-4F8D-819A-9DC8482E3CCA}">
      <dgm:prSet/>
      <dgm:spPr/>
      <dgm:t>
        <a:bodyPr/>
        <a:lstStyle/>
        <a:p>
          <a:endParaRPr lang="en-US"/>
        </a:p>
      </dgm:t>
    </dgm:pt>
    <dgm:pt modelId="{C1DE9A40-8BA8-4075-B829-5D5BB33ED91E}" type="sibTrans" cxnId="{C0C9A0FE-B97D-4F8D-819A-9DC8482E3CCA}">
      <dgm:prSet/>
      <dgm:spPr/>
      <dgm:t>
        <a:bodyPr/>
        <a:lstStyle/>
        <a:p>
          <a:endParaRPr lang="en-US"/>
        </a:p>
      </dgm:t>
    </dgm:pt>
    <dgm:pt modelId="{6C22C4EC-D710-4A71-A7F3-9B4AEE384B27}">
      <dgm:prSet phldrT="[Text]"/>
      <dgm:spPr/>
      <dgm:t>
        <a:bodyPr/>
        <a:lstStyle/>
        <a:p>
          <a:r>
            <a:rPr lang="ka-GE" dirty="0" smtClean="0"/>
            <a:t>ჩარჩო შეთანხმებით გათვალისწინებული პირობების შესაბამისად</a:t>
          </a:r>
          <a:endParaRPr lang="en-US" dirty="0"/>
        </a:p>
      </dgm:t>
    </dgm:pt>
    <dgm:pt modelId="{BEE9898A-F9A8-4D04-BF79-DA82DDD6E9FB}" type="parTrans" cxnId="{0340A1FF-4B07-4122-AF71-A123BFA0C179}">
      <dgm:prSet/>
      <dgm:spPr/>
      <dgm:t>
        <a:bodyPr/>
        <a:lstStyle/>
        <a:p>
          <a:endParaRPr lang="en-US"/>
        </a:p>
      </dgm:t>
    </dgm:pt>
    <dgm:pt modelId="{22ED9A4F-363B-4C0A-9088-40159A198500}" type="sibTrans" cxnId="{0340A1FF-4B07-4122-AF71-A123BFA0C179}">
      <dgm:prSet/>
      <dgm:spPr/>
      <dgm:t>
        <a:bodyPr/>
        <a:lstStyle/>
        <a:p>
          <a:endParaRPr lang="en-US"/>
        </a:p>
      </dgm:t>
    </dgm:pt>
    <dgm:pt modelId="{C69B58A8-3F53-4F7D-B775-8D1DEA27B464}">
      <dgm:prSet phldrT="[Text]"/>
      <dgm:spPr/>
      <dgm:t>
        <a:bodyPr/>
        <a:lstStyle/>
        <a:p>
          <a:r>
            <a:rPr lang="ka-GE" dirty="0" smtClean="0"/>
            <a:t>კონკურენტული პროცესის გამართვით </a:t>
          </a:r>
          <a:endParaRPr lang="en-US" dirty="0"/>
        </a:p>
      </dgm:t>
    </dgm:pt>
    <dgm:pt modelId="{5FE5EA29-40B3-43A6-9654-0D866A1CA0D2}" type="parTrans" cxnId="{A12E7471-538B-451C-AAD7-F5A56FD948EF}">
      <dgm:prSet/>
      <dgm:spPr/>
      <dgm:t>
        <a:bodyPr/>
        <a:lstStyle/>
        <a:p>
          <a:endParaRPr lang="en-US"/>
        </a:p>
      </dgm:t>
    </dgm:pt>
    <dgm:pt modelId="{891E011F-9F4E-48D4-977D-13DE670CDD0C}" type="sibTrans" cxnId="{A12E7471-538B-451C-AAD7-F5A56FD948EF}">
      <dgm:prSet/>
      <dgm:spPr/>
      <dgm:t>
        <a:bodyPr/>
        <a:lstStyle/>
        <a:p>
          <a:endParaRPr lang="en-US"/>
        </a:p>
      </dgm:t>
    </dgm:pt>
    <dgm:pt modelId="{8A6ECA33-1DD0-40EC-B8DA-1C89B7E53CC1}" type="pres">
      <dgm:prSet presAssocID="{EEFF3520-4F1B-4298-80EC-C2D1F422669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E734113-9F79-41FD-A9D1-51BA4B815382}" type="pres">
      <dgm:prSet presAssocID="{F9DFE493-3869-409C-8E92-ECC1EAF19F8E}" presName="hierRoot1" presStyleCnt="0"/>
      <dgm:spPr/>
    </dgm:pt>
    <dgm:pt modelId="{A762F4FA-1511-46FD-AC24-943386DF7132}" type="pres">
      <dgm:prSet presAssocID="{F9DFE493-3869-409C-8E92-ECC1EAF19F8E}" presName="composite" presStyleCnt="0"/>
      <dgm:spPr/>
    </dgm:pt>
    <dgm:pt modelId="{7C36E2BA-5856-46A4-B9E8-A2BC5549CB95}" type="pres">
      <dgm:prSet presAssocID="{F9DFE493-3869-409C-8E92-ECC1EAF19F8E}" presName="background" presStyleLbl="node0" presStyleIdx="0" presStyleCnt="2"/>
      <dgm:spPr/>
    </dgm:pt>
    <dgm:pt modelId="{65012DF5-6553-49C8-BC89-D00C87505677}" type="pres">
      <dgm:prSet presAssocID="{F9DFE493-3869-409C-8E92-ECC1EAF19F8E}" presName="text" presStyleLbl="fgAcc0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4DEE4BE-5AB2-4A21-AC32-66AE8210E428}" type="pres">
      <dgm:prSet presAssocID="{F9DFE493-3869-409C-8E92-ECC1EAF19F8E}" presName="hierChild2" presStyleCnt="0"/>
      <dgm:spPr/>
    </dgm:pt>
    <dgm:pt modelId="{8480A4B3-DA38-4ED1-8075-59D4205936AC}" type="pres">
      <dgm:prSet presAssocID="{4616F612-1095-4023-8772-923BCFA922D2}" presName="Name10" presStyleLbl="parChTrans1D2" presStyleIdx="0" presStyleCnt="2"/>
      <dgm:spPr/>
      <dgm:t>
        <a:bodyPr/>
        <a:lstStyle/>
        <a:p>
          <a:endParaRPr lang="en-US"/>
        </a:p>
      </dgm:t>
    </dgm:pt>
    <dgm:pt modelId="{7D8DC035-870B-49E7-819C-C819FD4BA633}" type="pres">
      <dgm:prSet presAssocID="{8C2F34D4-D0FB-40C0-9E1F-A49A70309D2B}" presName="hierRoot2" presStyleCnt="0"/>
      <dgm:spPr/>
    </dgm:pt>
    <dgm:pt modelId="{6A65A7C1-1403-4EA7-B35E-CC735893A494}" type="pres">
      <dgm:prSet presAssocID="{8C2F34D4-D0FB-40C0-9E1F-A49A70309D2B}" presName="composite2" presStyleCnt="0"/>
      <dgm:spPr/>
    </dgm:pt>
    <dgm:pt modelId="{571AF0FD-FF2D-4BF2-B398-3CE28E0F1018}" type="pres">
      <dgm:prSet presAssocID="{8C2F34D4-D0FB-40C0-9E1F-A49A70309D2B}" presName="background2" presStyleLbl="node2" presStyleIdx="0" presStyleCnt="2"/>
      <dgm:spPr/>
    </dgm:pt>
    <dgm:pt modelId="{72EF887B-12AE-4FF6-AAAD-46E1CCC31B11}" type="pres">
      <dgm:prSet presAssocID="{8C2F34D4-D0FB-40C0-9E1F-A49A70309D2B}" presName="text2" presStyleLbl="fgAcc2" presStyleIdx="0" presStyleCnt="2" custScaleX="18722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622237B-C05D-488B-BA9C-8DD1F80D9413}" type="pres">
      <dgm:prSet presAssocID="{8C2F34D4-D0FB-40C0-9E1F-A49A70309D2B}" presName="hierChild3" presStyleCnt="0"/>
      <dgm:spPr/>
    </dgm:pt>
    <dgm:pt modelId="{8B1CB9B8-4FE0-487F-B3B4-62AC12EBE810}" type="pres">
      <dgm:prSet presAssocID="{B862ECA7-A2B2-43D8-9999-3DF4020119ED}" presName="Name17" presStyleLbl="parChTrans1D3" presStyleIdx="0" presStyleCnt="3"/>
      <dgm:spPr/>
      <dgm:t>
        <a:bodyPr/>
        <a:lstStyle/>
        <a:p>
          <a:endParaRPr lang="en-US"/>
        </a:p>
      </dgm:t>
    </dgm:pt>
    <dgm:pt modelId="{F5CE364F-CA51-4B57-950B-7360D7CDBDDE}" type="pres">
      <dgm:prSet presAssocID="{DF00C08C-878F-40D8-9556-9A318CC4E579}" presName="hierRoot3" presStyleCnt="0"/>
      <dgm:spPr/>
    </dgm:pt>
    <dgm:pt modelId="{7C3EFDAC-E37F-4B28-9912-7AC8B38AFDFF}" type="pres">
      <dgm:prSet presAssocID="{DF00C08C-878F-40D8-9556-9A318CC4E579}" presName="composite3" presStyleCnt="0"/>
      <dgm:spPr/>
    </dgm:pt>
    <dgm:pt modelId="{EB4FCE35-30EB-4C4E-A087-1C7C36A1BD79}" type="pres">
      <dgm:prSet presAssocID="{DF00C08C-878F-40D8-9556-9A318CC4E579}" presName="background3" presStyleLbl="node3" presStyleIdx="0" presStyleCnt="3"/>
      <dgm:spPr/>
    </dgm:pt>
    <dgm:pt modelId="{84130151-3EE9-4236-BAD2-85FC744733F2}" type="pres">
      <dgm:prSet presAssocID="{DF00C08C-878F-40D8-9556-9A318CC4E579}" presName="text3" presStyleLbl="fgAcc3" presStyleIdx="0" presStyleCnt="3" custLinFactNeighborX="-66217" custLinFactNeighborY="84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4DAD87B-D49B-4C72-B7A4-665702DA728A}" type="pres">
      <dgm:prSet presAssocID="{DF00C08C-878F-40D8-9556-9A318CC4E579}" presName="hierChild4" presStyleCnt="0"/>
      <dgm:spPr/>
    </dgm:pt>
    <dgm:pt modelId="{283D1424-6401-4CCD-AD04-DE3AC1069BC2}" type="pres">
      <dgm:prSet presAssocID="{4A1B2D18-0B6A-474F-B1D6-C5477661C27C}" presName="Name17" presStyleLbl="parChTrans1D3" presStyleIdx="1" presStyleCnt="3"/>
      <dgm:spPr/>
      <dgm:t>
        <a:bodyPr/>
        <a:lstStyle/>
        <a:p>
          <a:endParaRPr lang="en-US"/>
        </a:p>
      </dgm:t>
    </dgm:pt>
    <dgm:pt modelId="{6D13BCAA-87AB-4DA3-BC00-98DD1C5C31DF}" type="pres">
      <dgm:prSet presAssocID="{0AC959E4-1495-472A-877C-6F364AD1C9CE}" presName="hierRoot3" presStyleCnt="0"/>
      <dgm:spPr/>
    </dgm:pt>
    <dgm:pt modelId="{751FD81C-E650-4EA9-8C9A-F5863B3670D4}" type="pres">
      <dgm:prSet presAssocID="{0AC959E4-1495-472A-877C-6F364AD1C9CE}" presName="composite3" presStyleCnt="0"/>
      <dgm:spPr/>
    </dgm:pt>
    <dgm:pt modelId="{60EF165F-F81B-441B-89D9-5F372E7C271A}" type="pres">
      <dgm:prSet presAssocID="{0AC959E4-1495-472A-877C-6F364AD1C9CE}" presName="background3" presStyleLbl="node3" presStyleIdx="1" presStyleCnt="3"/>
      <dgm:spPr/>
    </dgm:pt>
    <dgm:pt modelId="{52C8B61C-2A18-4C2A-8E6D-E5DB01CCD1F2}" type="pres">
      <dgm:prSet presAssocID="{0AC959E4-1495-472A-877C-6F364AD1C9CE}" presName="text3" presStyleLbl="fgAcc3" presStyleIdx="1" presStyleCnt="3" custLinFactNeighborX="49663" custLinFactNeighborY="336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62FA87B-6ED2-4955-9C1C-0853E170C120}" type="pres">
      <dgm:prSet presAssocID="{0AC959E4-1495-472A-877C-6F364AD1C9CE}" presName="hierChild4" presStyleCnt="0"/>
      <dgm:spPr/>
    </dgm:pt>
    <dgm:pt modelId="{A819228A-520A-4A25-B7C5-8C3DDA965042}" type="pres">
      <dgm:prSet presAssocID="{A9418B5E-B8A3-4649-8DC0-34BA70C8A812}" presName="Name10" presStyleLbl="parChTrans1D2" presStyleIdx="1" presStyleCnt="2"/>
      <dgm:spPr/>
      <dgm:t>
        <a:bodyPr/>
        <a:lstStyle/>
        <a:p>
          <a:endParaRPr lang="en-US"/>
        </a:p>
      </dgm:t>
    </dgm:pt>
    <dgm:pt modelId="{2019B027-AA83-464F-AA22-DE6D4D01BA15}" type="pres">
      <dgm:prSet presAssocID="{E14AD897-5CB9-4B67-AACF-7143FF1E8468}" presName="hierRoot2" presStyleCnt="0"/>
      <dgm:spPr/>
    </dgm:pt>
    <dgm:pt modelId="{CD6A997D-AA27-4724-AD8E-42BA6531AD13}" type="pres">
      <dgm:prSet presAssocID="{E14AD897-5CB9-4B67-AACF-7143FF1E8468}" presName="composite2" presStyleCnt="0"/>
      <dgm:spPr/>
    </dgm:pt>
    <dgm:pt modelId="{B81271A0-D834-4C88-8D99-42982699E2BF}" type="pres">
      <dgm:prSet presAssocID="{E14AD897-5CB9-4B67-AACF-7143FF1E8468}" presName="background2" presStyleLbl="node2" presStyleIdx="1" presStyleCnt="2"/>
      <dgm:spPr/>
    </dgm:pt>
    <dgm:pt modelId="{839C09EB-DC89-4D4D-999D-EBC57200D01C}" type="pres">
      <dgm:prSet presAssocID="{E14AD897-5CB9-4B67-AACF-7143FF1E8468}" presName="text2" presStyleLbl="fgAcc2" presStyleIdx="1" presStyleCnt="2" custScaleX="17829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626C6C6-5A5F-46FD-8875-C4A996A4308B}" type="pres">
      <dgm:prSet presAssocID="{E14AD897-5CB9-4B67-AACF-7143FF1E8468}" presName="hierChild3" presStyleCnt="0"/>
      <dgm:spPr/>
    </dgm:pt>
    <dgm:pt modelId="{1B32F308-35BE-4C76-AD16-A5EE7C8B6770}" type="pres">
      <dgm:prSet presAssocID="{BEE9898A-F9A8-4D04-BF79-DA82DDD6E9FB}" presName="Name17" presStyleLbl="parChTrans1D3" presStyleIdx="2" presStyleCnt="3"/>
      <dgm:spPr/>
      <dgm:t>
        <a:bodyPr/>
        <a:lstStyle/>
        <a:p>
          <a:endParaRPr lang="en-US"/>
        </a:p>
      </dgm:t>
    </dgm:pt>
    <dgm:pt modelId="{370909BD-557A-4E0A-984E-F5C771E1D3AD}" type="pres">
      <dgm:prSet presAssocID="{6C22C4EC-D710-4A71-A7F3-9B4AEE384B27}" presName="hierRoot3" presStyleCnt="0"/>
      <dgm:spPr/>
    </dgm:pt>
    <dgm:pt modelId="{98EBE591-894E-42BB-9261-D9577666710F}" type="pres">
      <dgm:prSet presAssocID="{6C22C4EC-D710-4A71-A7F3-9B4AEE384B27}" presName="composite3" presStyleCnt="0"/>
      <dgm:spPr/>
    </dgm:pt>
    <dgm:pt modelId="{7CAB9486-17B2-4832-A906-577E6F662661}" type="pres">
      <dgm:prSet presAssocID="{6C22C4EC-D710-4A71-A7F3-9B4AEE384B27}" presName="background3" presStyleLbl="node3" presStyleIdx="2" presStyleCnt="3"/>
      <dgm:spPr/>
    </dgm:pt>
    <dgm:pt modelId="{DACBBB05-DD86-4BF0-B6A9-C59FDFE54070}" type="pres">
      <dgm:prSet presAssocID="{6C22C4EC-D710-4A71-A7F3-9B4AEE384B27}" presName="text3" presStyleLbl="fgAcc3" presStyleIdx="2" presStyleCnt="3" custScaleX="148502" custLinFactNeighborX="50467" custLinFactNeighborY="-504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D19E714-5CC2-4283-AEDC-E31050168C23}" type="pres">
      <dgm:prSet presAssocID="{6C22C4EC-D710-4A71-A7F3-9B4AEE384B27}" presName="hierChild4" presStyleCnt="0"/>
      <dgm:spPr/>
    </dgm:pt>
    <dgm:pt modelId="{C6C720EA-AA30-4072-ACC8-8FC929747EEC}" type="pres">
      <dgm:prSet presAssocID="{C69B58A8-3F53-4F7D-B775-8D1DEA27B464}" presName="hierRoot1" presStyleCnt="0"/>
      <dgm:spPr/>
    </dgm:pt>
    <dgm:pt modelId="{92B403B5-B075-4E56-8248-8532E1B84328}" type="pres">
      <dgm:prSet presAssocID="{C69B58A8-3F53-4F7D-B775-8D1DEA27B464}" presName="composite" presStyleCnt="0"/>
      <dgm:spPr/>
    </dgm:pt>
    <dgm:pt modelId="{FF660362-B7AD-451F-9678-1E00846610F0}" type="pres">
      <dgm:prSet presAssocID="{C69B58A8-3F53-4F7D-B775-8D1DEA27B464}" presName="background" presStyleLbl="node0" presStyleIdx="1" presStyleCnt="2"/>
      <dgm:spPr/>
    </dgm:pt>
    <dgm:pt modelId="{A0CC8E05-2C4F-4C9C-85BC-8606C5D4CF16}" type="pres">
      <dgm:prSet presAssocID="{C69B58A8-3F53-4F7D-B775-8D1DEA27B464}" presName="text" presStyleLbl="fgAcc0" presStyleIdx="1" presStyleCnt="2" custLinFactX="-100000" custLinFactY="100000" custLinFactNeighborX="-124284" custLinFactNeighborY="19349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3877564-2EFE-468E-B816-69D2D598AA92}" type="pres">
      <dgm:prSet presAssocID="{C69B58A8-3F53-4F7D-B775-8D1DEA27B464}" presName="hierChild2" presStyleCnt="0"/>
      <dgm:spPr/>
    </dgm:pt>
  </dgm:ptLst>
  <dgm:cxnLst>
    <dgm:cxn modelId="{7FB735AE-4F91-4244-BA08-89F4F41E21C7}" type="presOf" srcId="{0AC959E4-1495-472A-877C-6F364AD1C9CE}" destId="{52C8B61C-2A18-4C2A-8E6D-E5DB01CCD1F2}" srcOrd="0" destOrd="0" presId="urn:microsoft.com/office/officeart/2005/8/layout/hierarchy1"/>
    <dgm:cxn modelId="{0E698B02-DA86-41D6-942A-655263891576}" srcId="{8C2F34D4-D0FB-40C0-9E1F-A49A70309D2B}" destId="{DF00C08C-878F-40D8-9556-9A318CC4E579}" srcOrd="0" destOrd="0" parTransId="{B862ECA7-A2B2-43D8-9999-3DF4020119ED}" sibTransId="{D59E4EC7-ADF8-45C8-A42A-D05F42AFDB2D}"/>
    <dgm:cxn modelId="{0340A1FF-4B07-4122-AF71-A123BFA0C179}" srcId="{E14AD897-5CB9-4B67-AACF-7143FF1E8468}" destId="{6C22C4EC-D710-4A71-A7F3-9B4AEE384B27}" srcOrd="0" destOrd="0" parTransId="{BEE9898A-F9A8-4D04-BF79-DA82DDD6E9FB}" sibTransId="{22ED9A4F-363B-4C0A-9088-40159A198500}"/>
    <dgm:cxn modelId="{A12E7471-538B-451C-AAD7-F5A56FD948EF}" srcId="{EEFF3520-4F1B-4298-80EC-C2D1F4226691}" destId="{C69B58A8-3F53-4F7D-B775-8D1DEA27B464}" srcOrd="1" destOrd="0" parTransId="{5FE5EA29-40B3-43A6-9654-0D866A1CA0D2}" sibTransId="{891E011F-9F4E-48D4-977D-13DE670CDD0C}"/>
    <dgm:cxn modelId="{EE9514B0-47C9-4B33-B27E-93523FD1F70C}" srcId="{F9DFE493-3869-409C-8E92-ECC1EAF19F8E}" destId="{8C2F34D4-D0FB-40C0-9E1F-A49A70309D2B}" srcOrd="0" destOrd="0" parTransId="{4616F612-1095-4023-8772-923BCFA922D2}" sibTransId="{C468D16D-1FD3-4E4A-B19E-3E40D1910493}"/>
    <dgm:cxn modelId="{3E5EE61D-586F-44D4-867E-11DAE9DCD9C8}" type="presOf" srcId="{DF00C08C-878F-40D8-9556-9A318CC4E579}" destId="{84130151-3EE9-4236-BAD2-85FC744733F2}" srcOrd="0" destOrd="0" presId="urn:microsoft.com/office/officeart/2005/8/layout/hierarchy1"/>
    <dgm:cxn modelId="{524CC235-34F8-42D5-BE4F-9B6ABC6C5166}" type="presOf" srcId="{B862ECA7-A2B2-43D8-9999-3DF4020119ED}" destId="{8B1CB9B8-4FE0-487F-B3B4-62AC12EBE810}" srcOrd="0" destOrd="0" presId="urn:microsoft.com/office/officeart/2005/8/layout/hierarchy1"/>
    <dgm:cxn modelId="{410611CA-85F6-46DF-94F3-C1B8D7632047}" type="presOf" srcId="{8C2F34D4-D0FB-40C0-9E1F-A49A70309D2B}" destId="{72EF887B-12AE-4FF6-AAAD-46E1CCC31B11}" srcOrd="0" destOrd="0" presId="urn:microsoft.com/office/officeart/2005/8/layout/hierarchy1"/>
    <dgm:cxn modelId="{1DFFF4E8-DCFE-4E6C-B5B8-7A3FCE7AFD9C}" srcId="{8C2F34D4-D0FB-40C0-9E1F-A49A70309D2B}" destId="{0AC959E4-1495-472A-877C-6F364AD1C9CE}" srcOrd="1" destOrd="0" parTransId="{4A1B2D18-0B6A-474F-B1D6-C5477661C27C}" sibTransId="{178D4075-50BB-4E4C-8CEC-EC1047D35E7E}"/>
    <dgm:cxn modelId="{CD0D65A9-5780-40F9-8143-CE2AA3709525}" type="presOf" srcId="{BEE9898A-F9A8-4D04-BF79-DA82DDD6E9FB}" destId="{1B32F308-35BE-4C76-AD16-A5EE7C8B6770}" srcOrd="0" destOrd="0" presId="urn:microsoft.com/office/officeart/2005/8/layout/hierarchy1"/>
    <dgm:cxn modelId="{94E9E626-5176-49D1-938E-096EDC876FFD}" type="presOf" srcId="{E14AD897-5CB9-4B67-AACF-7143FF1E8468}" destId="{839C09EB-DC89-4D4D-999D-EBC57200D01C}" srcOrd="0" destOrd="0" presId="urn:microsoft.com/office/officeart/2005/8/layout/hierarchy1"/>
    <dgm:cxn modelId="{81B747AF-6324-4906-8D14-384645A1C94E}" type="presOf" srcId="{4A1B2D18-0B6A-474F-B1D6-C5477661C27C}" destId="{283D1424-6401-4CCD-AD04-DE3AC1069BC2}" srcOrd="0" destOrd="0" presId="urn:microsoft.com/office/officeart/2005/8/layout/hierarchy1"/>
    <dgm:cxn modelId="{FA33CF3F-A2A7-4EF5-A68D-A67E4CB5A809}" type="presOf" srcId="{EEFF3520-4F1B-4298-80EC-C2D1F4226691}" destId="{8A6ECA33-1DD0-40EC-B8DA-1C89B7E53CC1}" srcOrd="0" destOrd="0" presId="urn:microsoft.com/office/officeart/2005/8/layout/hierarchy1"/>
    <dgm:cxn modelId="{12D53E69-D713-4260-AC56-C07BCAE20178}" type="presOf" srcId="{F9DFE493-3869-409C-8E92-ECC1EAF19F8E}" destId="{65012DF5-6553-49C8-BC89-D00C87505677}" srcOrd="0" destOrd="0" presId="urn:microsoft.com/office/officeart/2005/8/layout/hierarchy1"/>
    <dgm:cxn modelId="{BD60440A-0CE1-4A7C-A1A8-33244D210FDC}" type="presOf" srcId="{A9418B5E-B8A3-4649-8DC0-34BA70C8A812}" destId="{A819228A-520A-4A25-B7C5-8C3DDA965042}" srcOrd="0" destOrd="0" presId="urn:microsoft.com/office/officeart/2005/8/layout/hierarchy1"/>
    <dgm:cxn modelId="{C0C9A0FE-B97D-4F8D-819A-9DC8482E3CCA}" srcId="{F9DFE493-3869-409C-8E92-ECC1EAF19F8E}" destId="{E14AD897-5CB9-4B67-AACF-7143FF1E8468}" srcOrd="1" destOrd="0" parTransId="{A9418B5E-B8A3-4649-8DC0-34BA70C8A812}" sibTransId="{C1DE9A40-8BA8-4075-B829-5D5BB33ED91E}"/>
    <dgm:cxn modelId="{0A224D2C-FFB5-4D39-BEAE-4F29D56CD949}" srcId="{EEFF3520-4F1B-4298-80EC-C2D1F4226691}" destId="{F9DFE493-3869-409C-8E92-ECC1EAF19F8E}" srcOrd="0" destOrd="0" parTransId="{63DF42D3-943F-4D51-8B43-95D950C5F0F1}" sibTransId="{0894ABE1-5085-4DCB-8F40-6968850322EA}"/>
    <dgm:cxn modelId="{B2E25184-8EEA-4791-927B-12F0158E84B8}" type="presOf" srcId="{4616F612-1095-4023-8772-923BCFA922D2}" destId="{8480A4B3-DA38-4ED1-8075-59D4205936AC}" srcOrd="0" destOrd="0" presId="urn:microsoft.com/office/officeart/2005/8/layout/hierarchy1"/>
    <dgm:cxn modelId="{3DB5FAD7-B932-475A-B03F-D229164DA184}" type="presOf" srcId="{6C22C4EC-D710-4A71-A7F3-9B4AEE384B27}" destId="{DACBBB05-DD86-4BF0-B6A9-C59FDFE54070}" srcOrd="0" destOrd="0" presId="urn:microsoft.com/office/officeart/2005/8/layout/hierarchy1"/>
    <dgm:cxn modelId="{6C4123C5-4926-4A1C-863D-1621E61261E3}" type="presOf" srcId="{C69B58A8-3F53-4F7D-B775-8D1DEA27B464}" destId="{A0CC8E05-2C4F-4C9C-85BC-8606C5D4CF16}" srcOrd="0" destOrd="0" presId="urn:microsoft.com/office/officeart/2005/8/layout/hierarchy1"/>
    <dgm:cxn modelId="{3761FAEE-C350-402E-9CF3-9B06B5967B19}" type="presParOf" srcId="{8A6ECA33-1DD0-40EC-B8DA-1C89B7E53CC1}" destId="{5E734113-9F79-41FD-A9D1-51BA4B815382}" srcOrd="0" destOrd="0" presId="urn:microsoft.com/office/officeart/2005/8/layout/hierarchy1"/>
    <dgm:cxn modelId="{CF9D6FA3-4797-4476-9F17-241FE5182030}" type="presParOf" srcId="{5E734113-9F79-41FD-A9D1-51BA4B815382}" destId="{A762F4FA-1511-46FD-AC24-943386DF7132}" srcOrd="0" destOrd="0" presId="urn:microsoft.com/office/officeart/2005/8/layout/hierarchy1"/>
    <dgm:cxn modelId="{4A5F36ED-0E4B-4FFC-9392-729154F3F6F9}" type="presParOf" srcId="{A762F4FA-1511-46FD-AC24-943386DF7132}" destId="{7C36E2BA-5856-46A4-B9E8-A2BC5549CB95}" srcOrd="0" destOrd="0" presId="urn:microsoft.com/office/officeart/2005/8/layout/hierarchy1"/>
    <dgm:cxn modelId="{338E879A-3CDA-411E-BF7B-53936292BCFD}" type="presParOf" srcId="{A762F4FA-1511-46FD-AC24-943386DF7132}" destId="{65012DF5-6553-49C8-BC89-D00C87505677}" srcOrd="1" destOrd="0" presId="urn:microsoft.com/office/officeart/2005/8/layout/hierarchy1"/>
    <dgm:cxn modelId="{A2AA77A1-4578-43C9-848E-BF77E10F57E2}" type="presParOf" srcId="{5E734113-9F79-41FD-A9D1-51BA4B815382}" destId="{A4DEE4BE-5AB2-4A21-AC32-66AE8210E428}" srcOrd="1" destOrd="0" presId="urn:microsoft.com/office/officeart/2005/8/layout/hierarchy1"/>
    <dgm:cxn modelId="{865C9976-E3B2-4D2A-9C09-A07FBCDB1CF1}" type="presParOf" srcId="{A4DEE4BE-5AB2-4A21-AC32-66AE8210E428}" destId="{8480A4B3-DA38-4ED1-8075-59D4205936AC}" srcOrd="0" destOrd="0" presId="urn:microsoft.com/office/officeart/2005/8/layout/hierarchy1"/>
    <dgm:cxn modelId="{F7AE0DC4-9123-46F6-8323-48AEA87A7BEF}" type="presParOf" srcId="{A4DEE4BE-5AB2-4A21-AC32-66AE8210E428}" destId="{7D8DC035-870B-49E7-819C-C819FD4BA633}" srcOrd="1" destOrd="0" presId="urn:microsoft.com/office/officeart/2005/8/layout/hierarchy1"/>
    <dgm:cxn modelId="{5FBEA988-9BA9-4873-B95D-2228382E2C33}" type="presParOf" srcId="{7D8DC035-870B-49E7-819C-C819FD4BA633}" destId="{6A65A7C1-1403-4EA7-B35E-CC735893A494}" srcOrd="0" destOrd="0" presId="urn:microsoft.com/office/officeart/2005/8/layout/hierarchy1"/>
    <dgm:cxn modelId="{D688A408-FBD1-43F3-A658-605CD4375D1C}" type="presParOf" srcId="{6A65A7C1-1403-4EA7-B35E-CC735893A494}" destId="{571AF0FD-FF2D-4BF2-B398-3CE28E0F1018}" srcOrd="0" destOrd="0" presId="urn:microsoft.com/office/officeart/2005/8/layout/hierarchy1"/>
    <dgm:cxn modelId="{AEF14AE5-7B0C-4B57-B378-9B5C596C1234}" type="presParOf" srcId="{6A65A7C1-1403-4EA7-B35E-CC735893A494}" destId="{72EF887B-12AE-4FF6-AAAD-46E1CCC31B11}" srcOrd="1" destOrd="0" presId="urn:microsoft.com/office/officeart/2005/8/layout/hierarchy1"/>
    <dgm:cxn modelId="{A55AA5AC-BD46-47CE-BFB7-C24902AE7DE8}" type="presParOf" srcId="{7D8DC035-870B-49E7-819C-C819FD4BA633}" destId="{9622237B-C05D-488B-BA9C-8DD1F80D9413}" srcOrd="1" destOrd="0" presId="urn:microsoft.com/office/officeart/2005/8/layout/hierarchy1"/>
    <dgm:cxn modelId="{79F9698D-4B12-45DA-AA48-655B1A50BE36}" type="presParOf" srcId="{9622237B-C05D-488B-BA9C-8DD1F80D9413}" destId="{8B1CB9B8-4FE0-487F-B3B4-62AC12EBE810}" srcOrd="0" destOrd="0" presId="urn:microsoft.com/office/officeart/2005/8/layout/hierarchy1"/>
    <dgm:cxn modelId="{5B5783DE-0C9C-483B-A94A-B4C7EEB1566A}" type="presParOf" srcId="{9622237B-C05D-488B-BA9C-8DD1F80D9413}" destId="{F5CE364F-CA51-4B57-950B-7360D7CDBDDE}" srcOrd="1" destOrd="0" presId="urn:microsoft.com/office/officeart/2005/8/layout/hierarchy1"/>
    <dgm:cxn modelId="{E6283607-6C11-409C-A618-CE69D6A58CC2}" type="presParOf" srcId="{F5CE364F-CA51-4B57-950B-7360D7CDBDDE}" destId="{7C3EFDAC-E37F-4B28-9912-7AC8B38AFDFF}" srcOrd="0" destOrd="0" presId="urn:microsoft.com/office/officeart/2005/8/layout/hierarchy1"/>
    <dgm:cxn modelId="{8D72E3CF-DC45-4E83-8D87-7BE9F91F75B1}" type="presParOf" srcId="{7C3EFDAC-E37F-4B28-9912-7AC8B38AFDFF}" destId="{EB4FCE35-30EB-4C4E-A087-1C7C36A1BD79}" srcOrd="0" destOrd="0" presId="urn:microsoft.com/office/officeart/2005/8/layout/hierarchy1"/>
    <dgm:cxn modelId="{2CEE6DF5-DB3B-424B-B7A8-F7768CE38ADF}" type="presParOf" srcId="{7C3EFDAC-E37F-4B28-9912-7AC8B38AFDFF}" destId="{84130151-3EE9-4236-BAD2-85FC744733F2}" srcOrd="1" destOrd="0" presId="urn:microsoft.com/office/officeart/2005/8/layout/hierarchy1"/>
    <dgm:cxn modelId="{9BDFF6CE-87A4-4577-8590-BFB547345761}" type="presParOf" srcId="{F5CE364F-CA51-4B57-950B-7360D7CDBDDE}" destId="{C4DAD87B-D49B-4C72-B7A4-665702DA728A}" srcOrd="1" destOrd="0" presId="urn:microsoft.com/office/officeart/2005/8/layout/hierarchy1"/>
    <dgm:cxn modelId="{5EE1F452-6DFA-4213-8AEB-C98A822D7A91}" type="presParOf" srcId="{9622237B-C05D-488B-BA9C-8DD1F80D9413}" destId="{283D1424-6401-4CCD-AD04-DE3AC1069BC2}" srcOrd="2" destOrd="0" presId="urn:microsoft.com/office/officeart/2005/8/layout/hierarchy1"/>
    <dgm:cxn modelId="{F3580B43-1219-4A2C-9DF1-672637C04A62}" type="presParOf" srcId="{9622237B-C05D-488B-BA9C-8DD1F80D9413}" destId="{6D13BCAA-87AB-4DA3-BC00-98DD1C5C31DF}" srcOrd="3" destOrd="0" presId="urn:microsoft.com/office/officeart/2005/8/layout/hierarchy1"/>
    <dgm:cxn modelId="{175022D3-AA01-49B0-A172-1141E2B017C1}" type="presParOf" srcId="{6D13BCAA-87AB-4DA3-BC00-98DD1C5C31DF}" destId="{751FD81C-E650-4EA9-8C9A-F5863B3670D4}" srcOrd="0" destOrd="0" presId="urn:microsoft.com/office/officeart/2005/8/layout/hierarchy1"/>
    <dgm:cxn modelId="{EF273888-D3AB-4ECD-8A6D-7086DD5B7BD0}" type="presParOf" srcId="{751FD81C-E650-4EA9-8C9A-F5863B3670D4}" destId="{60EF165F-F81B-441B-89D9-5F372E7C271A}" srcOrd="0" destOrd="0" presId="urn:microsoft.com/office/officeart/2005/8/layout/hierarchy1"/>
    <dgm:cxn modelId="{2694E41F-FEB1-4EC9-B368-287C9C832EEF}" type="presParOf" srcId="{751FD81C-E650-4EA9-8C9A-F5863B3670D4}" destId="{52C8B61C-2A18-4C2A-8E6D-E5DB01CCD1F2}" srcOrd="1" destOrd="0" presId="urn:microsoft.com/office/officeart/2005/8/layout/hierarchy1"/>
    <dgm:cxn modelId="{ABF5674C-91C3-43D7-8D34-036AA9E9B0F3}" type="presParOf" srcId="{6D13BCAA-87AB-4DA3-BC00-98DD1C5C31DF}" destId="{462FA87B-6ED2-4955-9C1C-0853E170C120}" srcOrd="1" destOrd="0" presId="urn:microsoft.com/office/officeart/2005/8/layout/hierarchy1"/>
    <dgm:cxn modelId="{4D0879F1-70F0-4B3C-B649-A234A258980F}" type="presParOf" srcId="{A4DEE4BE-5AB2-4A21-AC32-66AE8210E428}" destId="{A819228A-520A-4A25-B7C5-8C3DDA965042}" srcOrd="2" destOrd="0" presId="urn:microsoft.com/office/officeart/2005/8/layout/hierarchy1"/>
    <dgm:cxn modelId="{D8523E0F-A8A0-4279-82B0-2071F48E39DF}" type="presParOf" srcId="{A4DEE4BE-5AB2-4A21-AC32-66AE8210E428}" destId="{2019B027-AA83-464F-AA22-DE6D4D01BA15}" srcOrd="3" destOrd="0" presId="urn:microsoft.com/office/officeart/2005/8/layout/hierarchy1"/>
    <dgm:cxn modelId="{99C6E98D-2AE7-4349-ABFE-8EE51FBACDF8}" type="presParOf" srcId="{2019B027-AA83-464F-AA22-DE6D4D01BA15}" destId="{CD6A997D-AA27-4724-AD8E-42BA6531AD13}" srcOrd="0" destOrd="0" presId="urn:microsoft.com/office/officeart/2005/8/layout/hierarchy1"/>
    <dgm:cxn modelId="{029C6F3D-1283-4F67-A064-BC4A0A040898}" type="presParOf" srcId="{CD6A997D-AA27-4724-AD8E-42BA6531AD13}" destId="{B81271A0-D834-4C88-8D99-42982699E2BF}" srcOrd="0" destOrd="0" presId="urn:microsoft.com/office/officeart/2005/8/layout/hierarchy1"/>
    <dgm:cxn modelId="{B175B0FC-D171-4CB1-9CC0-907ED45B1323}" type="presParOf" srcId="{CD6A997D-AA27-4724-AD8E-42BA6531AD13}" destId="{839C09EB-DC89-4D4D-999D-EBC57200D01C}" srcOrd="1" destOrd="0" presId="urn:microsoft.com/office/officeart/2005/8/layout/hierarchy1"/>
    <dgm:cxn modelId="{CDD2602D-E78E-4FC3-A364-A382B3FD429B}" type="presParOf" srcId="{2019B027-AA83-464F-AA22-DE6D4D01BA15}" destId="{D626C6C6-5A5F-46FD-8875-C4A996A4308B}" srcOrd="1" destOrd="0" presId="urn:microsoft.com/office/officeart/2005/8/layout/hierarchy1"/>
    <dgm:cxn modelId="{7FA57842-1992-4851-A93C-C32A6FD58929}" type="presParOf" srcId="{D626C6C6-5A5F-46FD-8875-C4A996A4308B}" destId="{1B32F308-35BE-4C76-AD16-A5EE7C8B6770}" srcOrd="0" destOrd="0" presId="urn:microsoft.com/office/officeart/2005/8/layout/hierarchy1"/>
    <dgm:cxn modelId="{06D43E97-BDD6-4C90-ABA0-DFAF3A986F76}" type="presParOf" srcId="{D626C6C6-5A5F-46FD-8875-C4A996A4308B}" destId="{370909BD-557A-4E0A-984E-F5C771E1D3AD}" srcOrd="1" destOrd="0" presId="urn:microsoft.com/office/officeart/2005/8/layout/hierarchy1"/>
    <dgm:cxn modelId="{DD12453C-8963-4E68-9BB8-5E77ACEBC769}" type="presParOf" srcId="{370909BD-557A-4E0A-984E-F5C771E1D3AD}" destId="{98EBE591-894E-42BB-9261-D9577666710F}" srcOrd="0" destOrd="0" presId="urn:microsoft.com/office/officeart/2005/8/layout/hierarchy1"/>
    <dgm:cxn modelId="{57A13513-A7CF-4913-81AA-170CE16D92A6}" type="presParOf" srcId="{98EBE591-894E-42BB-9261-D9577666710F}" destId="{7CAB9486-17B2-4832-A906-577E6F662661}" srcOrd="0" destOrd="0" presId="urn:microsoft.com/office/officeart/2005/8/layout/hierarchy1"/>
    <dgm:cxn modelId="{DCA6E456-4FF6-4D7A-B992-10E971820756}" type="presParOf" srcId="{98EBE591-894E-42BB-9261-D9577666710F}" destId="{DACBBB05-DD86-4BF0-B6A9-C59FDFE54070}" srcOrd="1" destOrd="0" presId="urn:microsoft.com/office/officeart/2005/8/layout/hierarchy1"/>
    <dgm:cxn modelId="{1303DF8C-0DC1-4B6B-B06A-26F1F8494C36}" type="presParOf" srcId="{370909BD-557A-4E0A-984E-F5C771E1D3AD}" destId="{9D19E714-5CC2-4283-AEDC-E31050168C23}" srcOrd="1" destOrd="0" presId="urn:microsoft.com/office/officeart/2005/8/layout/hierarchy1"/>
    <dgm:cxn modelId="{7CBFABA7-6BA9-48DE-B7E5-78F7F8474EB5}" type="presParOf" srcId="{8A6ECA33-1DD0-40EC-B8DA-1C89B7E53CC1}" destId="{C6C720EA-AA30-4072-ACC8-8FC929747EEC}" srcOrd="1" destOrd="0" presId="urn:microsoft.com/office/officeart/2005/8/layout/hierarchy1"/>
    <dgm:cxn modelId="{56401AA7-2DFD-434D-B1B3-C4389531A8DF}" type="presParOf" srcId="{C6C720EA-AA30-4072-ACC8-8FC929747EEC}" destId="{92B403B5-B075-4E56-8248-8532E1B84328}" srcOrd="0" destOrd="0" presId="urn:microsoft.com/office/officeart/2005/8/layout/hierarchy1"/>
    <dgm:cxn modelId="{AC4CC985-D5D5-4E92-B6A2-AC37101802AB}" type="presParOf" srcId="{92B403B5-B075-4E56-8248-8532E1B84328}" destId="{FF660362-B7AD-451F-9678-1E00846610F0}" srcOrd="0" destOrd="0" presId="urn:microsoft.com/office/officeart/2005/8/layout/hierarchy1"/>
    <dgm:cxn modelId="{83302F14-5CA2-4E09-9481-5538939E6F8C}" type="presParOf" srcId="{92B403B5-B075-4E56-8248-8532E1B84328}" destId="{A0CC8E05-2C4F-4C9C-85BC-8606C5D4CF16}" srcOrd="1" destOrd="0" presId="urn:microsoft.com/office/officeart/2005/8/layout/hierarchy1"/>
    <dgm:cxn modelId="{F71BEE2F-87E2-4427-A02C-1B30089C5020}" type="presParOf" srcId="{C6C720EA-AA30-4072-ACC8-8FC929747EEC}" destId="{03877564-2EFE-468E-B816-69D2D598AA92}" srcOrd="1" destOrd="0" presId="urn:microsoft.com/office/officeart/2005/8/layout/hierarchy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87A208-C7D8-466A-B8EB-6BED8E0A74A8}">
      <dsp:nvSpPr>
        <dsp:cNvPr id="0" name=""/>
        <dsp:cNvSpPr/>
      </dsp:nvSpPr>
      <dsp:spPr>
        <a:xfrm rot="5400000">
          <a:off x="631311" y="179897"/>
          <a:ext cx="743142" cy="1236572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193BF1-05AE-4B73-800B-ACC0934CE3B9}">
      <dsp:nvSpPr>
        <dsp:cNvPr id="0" name=""/>
        <dsp:cNvSpPr/>
      </dsp:nvSpPr>
      <dsp:spPr>
        <a:xfrm>
          <a:off x="0" y="685124"/>
          <a:ext cx="2292539" cy="9882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600" kern="1200" dirty="0" smtClean="0"/>
            <a:t>            დაბალი ფასი</a:t>
          </a:r>
          <a:endParaRPr lang="en-US" sz="1600" kern="1200" dirty="0"/>
        </a:p>
      </dsp:txBody>
      <dsp:txXfrm>
        <a:off x="0" y="685124"/>
        <a:ext cx="2292539" cy="988215"/>
      </dsp:txXfrm>
    </dsp:sp>
    <dsp:sp modelId="{38029D74-9373-4798-BD7E-2E95682B2006}">
      <dsp:nvSpPr>
        <dsp:cNvPr id="0" name=""/>
        <dsp:cNvSpPr/>
      </dsp:nvSpPr>
      <dsp:spPr>
        <a:xfrm flipV="1">
          <a:off x="2158093" y="450405"/>
          <a:ext cx="123872" cy="176491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A72AC8-DAD3-4F16-A9A7-813A99731144}">
      <dsp:nvSpPr>
        <dsp:cNvPr id="0" name=""/>
        <dsp:cNvSpPr/>
      </dsp:nvSpPr>
      <dsp:spPr>
        <a:xfrm rot="5400000">
          <a:off x="2401229" y="198687"/>
          <a:ext cx="743142" cy="1236572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D126D9-3F1D-47E1-9CF8-3BA5B6E8F3FE}">
      <dsp:nvSpPr>
        <dsp:cNvPr id="0" name=""/>
        <dsp:cNvSpPr/>
      </dsp:nvSpPr>
      <dsp:spPr>
        <a:xfrm>
          <a:off x="1939690" y="615042"/>
          <a:ext cx="2127002" cy="9703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600" kern="1200" dirty="0" smtClean="0"/>
            <a:t>       ეკონომიკური       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600" kern="1200" dirty="0" smtClean="0"/>
            <a:t>       ეფექტიანობა</a:t>
          </a:r>
          <a:endParaRPr lang="en-US" sz="1600" kern="1200" dirty="0"/>
        </a:p>
      </dsp:txBody>
      <dsp:txXfrm>
        <a:off x="1939690" y="615042"/>
        <a:ext cx="2127002" cy="970365"/>
      </dsp:txXfrm>
    </dsp:sp>
    <dsp:sp modelId="{C83594DC-B785-48E4-AE7C-93D9F9328888}">
      <dsp:nvSpPr>
        <dsp:cNvPr id="0" name=""/>
        <dsp:cNvSpPr/>
      </dsp:nvSpPr>
      <dsp:spPr>
        <a:xfrm>
          <a:off x="444130" y="500763"/>
          <a:ext cx="53101" cy="45719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8893A9-CDC1-4167-B4A7-CAE20EC0BD99}">
      <dsp:nvSpPr>
        <dsp:cNvPr id="0" name=""/>
        <dsp:cNvSpPr/>
      </dsp:nvSpPr>
      <dsp:spPr>
        <a:xfrm rot="5400000">
          <a:off x="4245755" y="245934"/>
          <a:ext cx="743142" cy="1236572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1A6AFA-E1B8-4B3C-8516-BA25788B4C2F}">
      <dsp:nvSpPr>
        <dsp:cNvPr id="0" name=""/>
        <dsp:cNvSpPr/>
      </dsp:nvSpPr>
      <dsp:spPr>
        <a:xfrm>
          <a:off x="4270899" y="676185"/>
          <a:ext cx="1604009" cy="9785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600" kern="1200" dirty="0" smtClean="0"/>
            <a:t>ფასისა და ხარისხის საუკეთესო თანაფარდობა</a:t>
          </a:r>
          <a:endParaRPr lang="en-US" sz="1600" kern="1200" dirty="0"/>
        </a:p>
      </dsp:txBody>
      <dsp:txXfrm>
        <a:off x="4270899" y="676185"/>
        <a:ext cx="1604009" cy="9785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7A65E7-3D8C-438F-AAE3-FF6564948373}">
      <dsp:nvSpPr>
        <dsp:cNvPr id="0" name=""/>
        <dsp:cNvSpPr/>
      </dsp:nvSpPr>
      <dsp:spPr>
        <a:xfrm>
          <a:off x="2637479" y="263982"/>
          <a:ext cx="4169961" cy="4169961"/>
        </a:xfrm>
        <a:prstGeom prst="blockArc">
          <a:avLst>
            <a:gd name="adj1" fmla="val 10367613"/>
            <a:gd name="adj2" fmla="val 17790177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D750BB-77D8-40DF-AFB8-A7FD440B6A61}">
      <dsp:nvSpPr>
        <dsp:cNvPr id="0" name=""/>
        <dsp:cNvSpPr/>
      </dsp:nvSpPr>
      <dsp:spPr>
        <a:xfrm>
          <a:off x="2603197" y="969603"/>
          <a:ext cx="4169961" cy="4169961"/>
        </a:xfrm>
        <a:prstGeom prst="blockArc">
          <a:avLst>
            <a:gd name="adj1" fmla="val 3326787"/>
            <a:gd name="adj2" fmla="val 11566165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C36E23-A062-4849-A378-3F7947679690}">
      <dsp:nvSpPr>
        <dsp:cNvPr id="0" name=""/>
        <dsp:cNvSpPr/>
      </dsp:nvSpPr>
      <dsp:spPr>
        <a:xfrm>
          <a:off x="4650432" y="816141"/>
          <a:ext cx="4169961" cy="4169961"/>
        </a:xfrm>
        <a:prstGeom prst="blockArc">
          <a:avLst>
            <a:gd name="adj1" fmla="val 21101116"/>
            <a:gd name="adj2" fmla="val 6958784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A4A13A-243F-4E15-8A1E-41501B2E20D8}">
      <dsp:nvSpPr>
        <dsp:cNvPr id="0" name=""/>
        <dsp:cNvSpPr/>
      </dsp:nvSpPr>
      <dsp:spPr>
        <a:xfrm>
          <a:off x="4664414" y="143618"/>
          <a:ext cx="4169961" cy="4169961"/>
        </a:xfrm>
        <a:prstGeom prst="blockArc">
          <a:avLst>
            <a:gd name="adj1" fmla="val 14202021"/>
            <a:gd name="adj2" fmla="val 641803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C93CDF-7F3B-4EC2-923B-8CAFD278CCB0}">
      <dsp:nvSpPr>
        <dsp:cNvPr id="0" name=""/>
        <dsp:cNvSpPr/>
      </dsp:nvSpPr>
      <dsp:spPr>
        <a:xfrm>
          <a:off x="4588024" y="1723926"/>
          <a:ext cx="2555562" cy="19204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800" kern="1200" dirty="0" smtClean="0"/>
            <a:t>საჯარო შესყიდვის ინსტრუმენტები</a:t>
          </a:r>
          <a:endParaRPr lang="en-US" sz="1800" kern="1200" dirty="0"/>
        </a:p>
      </dsp:txBody>
      <dsp:txXfrm>
        <a:off x="4588024" y="1723926"/>
        <a:ext cx="2555562" cy="1920464"/>
      </dsp:txXfrm>
    </dsp:sp>
    <dsp:sp modelId="{218FB0D4-AA98-40FC-AF4F-AB74DC432756}">
      <dsp:nvSpPr>
        <dsp:cNvPr id="0" name=""/>
        <dsp:cNvSpPr/>
      </dsp:nvSpPr>
      <dsp:spPr>
        <a:xfrm>
          <a:off x="4554012" y="399"/>
          <a:ext cx="2154523" cy="1052001"/>
        </a:xfrm>
        <a:prstGeom prst="snip2Same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800" kern="1200" dirty="0" smtClean="0"/>
            <a:t>ჩარჩო შეთანხმება</a:t>
          </a:r>
          <a:endParaRPr lang="en-US" sz="1800" kern="1200" dirty="0"/>
        </a:p>
      </dsp:txBody>
      <dsp:txXfrm>
        <a:off x="4641681" y="88068"/>
        <a:ext cx="1979185" cy="964332"/>
      </dsp:txXfrm>
    </dsp:sp>
    <dsp:sp modelId="{2D91877A-4B17-4F58-9766-A57C902E0756}">
      <dsp:nvSpPr>
        <dsp:cNvPr id="0" name=""/>
        <dsp:cNvSpPr/>
      </dsp:nvSpPr>
      <dsp:spPr>
        <a:xfrm>
          <a:off x="7413303" y="1978085"/>
          <a:ext cx="2674575" cy="1257051"/>
        </a:xfrm>
        <a:prstGeom prst="snip2Same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800" kern="1200" dirty="0" smtClean="0"/>
            <a:t>დინამიკური შესყიდვის სისტემა</a:t>
          </a:r>
          <a:endParaRPr lang="en-US" sz="1800" kern="1200" dirty="0"/>
        </a:p>
      </dsp:txBody>
      <dsp:txXfrm>
        <a:off x="7518059" y="2082841"/>
        <a:ext cx="2465063" cy="1152295"/>
      </dsp:txXfrm>
    </dsp:sp>
    <dsp:sp modelId="{C2FD04F6-B8E9-4776-A3AE-51B87D020EE8}">
      <dsp:nvSpPr>
        <dsp:cNvPr id="0" name=""/>
        <dsp:cNvSpPr/>
      </dsp:nvSpPr>
      <dsp:spPr>
        <a:xfrm>
          <a:off x="4625880" y="4200201"/>
          <a:ext cx="2434801" cy="1063415"/>
        </a:xfrm>
        <a:prstGeom prst="snip2Same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800" kern="1200" dirty="0" smtClean="0"/>
            <a:t>ელექტრონული კატალოგი</a:t>
          </a:r>
          <a:endParaRPr lang="en-US" sz="1800" kern="1200" dirty="0"/>
        </a:p>
      </dsp:txBody>
      <dsp:txXfrm>
        <a:off x="4714500" y="4288821"/>
        <a:ext cx="2257561" cy="974795"/>
      </dsp:txXfrm>
    </dsp:sp>
    <dsp:sp modelId="{8548B33C-1789-4F03-A470-70D21CED77AD}">
      <dsp:nvSpPr>
        <dsp:cNvPr id="0" name=""/>
        <dsp:cNvSpPr/>
      </dsp:nvSpPr>
      <dsp:spPr>
        <a:xfrm>
          <a:off x="1192816" y="1945266"/>
          <a:ext cx="3018292" cy="1318352"/>
        </a:xfrm>
        <a:prstGeom prst="snip2Same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800" kern="1200" dirty="0" smtClean="0"/>
            <a:t>ელექტრონული </a:t>
          </a:r>
          <a:r>
            <a:rPr lang="ka-GE" sz="1800" kern="1200" noProof="1" smtClean="0"/>
            <a:t>რევერსული</a:t>
          </a:r>
          <a:r>
            <a:rPr lang="ka-GE" sz="1800" kern="1200" dirty="0" smtClean="0"/>
            <a:t> აუქციონი</a:t>
          </a:r>
          <a:endParaRPr lang="en-US" sz="1800" kern="1200" dirty="0"/>
        </a:p>
      </dsp:txBody>
      <dsp:txXfrm>
        <a:off x="1302681" y="2055131"/>
        <a:ext cx="2798562" cy="12084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32F308-35BE-4C76-AD16-A5EE7C8B6770}">
      <dsp:nvSpPr>
        <dsp:cNvPr id="0" name=""/>
        <dsp:cNvSpPr/>
      </dsp:nvSpPr>
      <dsp:spPr>
        <a:xfrm>
          <a:off x="7566396" y="3262127"/>
          <a:ext cx="1053853" cy="5404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6959"/>
              </a:lnTo>
              <a:lnTo>
                <a:pt x="1053853" y="346959"/>
              </a:lnTo>
              <a:lnTo>
                <a:pt x="1053853" y="540408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19228A-520A-4A25-B7C5-8C3DDA965042}">
      <dsp:nvSpPr>
        <dsp:cNvPr id="0" name=""/>
        <dsp:cNvSpPr/>
      </dsp:nvSpPr>
      <dsp:spPr>
        <a:xfrm>
          <a:off x="5352353" y="1328798"/>
          <a:ext cx="2214042" cy="6073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3870"/>
              </a:lnTo>
              <a:lnTo>
                <a:pt x="2214042" y="413870"/>
              </a:lnTo>
              <a:lnTo>
                <a:pt x="2214042" y="60731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3D1424-6401-4CCD-AD04-DE3AC1069BC2}">
      <dsp:nvSpPr>
        <dsp:cNvPr id="0" name=""/>
        <dsp:cNvSpPr/>
      </dsp:nvSpPr>
      <dsp:spPr>
        <a:xfrm>
          <a:off x="3231612" y="3262127"/>
          <a:ext cx="2313189" cy="6101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6659"/>
              </a:lnTo>
              <a:lnTo>
                <a:pt x="2313189" y="416659"/>
              </a:lnTo>
              <a:lnTo>
                <a:pt x="2313189" y="610108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1CB9B8-4FE0-487F-B3B4-62AC12EBE810}">
      <dsp:nvSpPr>
        <dsp:cNvPr id="0" name=""/>
        <dsp:cNvSpPr/>
      </dsp:nvSpPr>
      <dsp:spPr>
        <a:xfrm>
          <a:off x="812079" y="3262127"/>
          <a:ext cx="2419532" cy="610108"/>
        </a:xfrm>
        <a:custGeom>
          <a:avLst/>
          <a:gdLst/>
          <a:ahLst/>
          <a:cxnLst/>
          <a:rect l="0" t="0" r="0" b="0"/>
          <a:pathLst>
            <a:path>
              <a:moveTo>
                <a:pt x="2419532" y="0"/>
              </a:moveTo>
              <a:lnTo>
                <a:pt x="2419532" y="416659"/>
              </a:lnTo>
              <a:lnTo>
                <a:pt x="0" y="416659"/>
              </a:lnTo>
              <a:lnTo>
                <a:pt x="0" y="610108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80A4B3-DA38-4ED1-8075-59D4205936AC}">
      <dsp:nvSpPr>
        <dsp:cNvPr id="0" name=""/>
        <dsp:cNvSpPr/>
      </dsp:nvSpPr>
      <dsp:spPr>
        <a:xfrm>
          <a:off x="3231612" y="1328798"/>
          <a:ext cx="2120741" cy="607319"/>
        </a:xfrm>
        <a:custGeom>
          <a:avLst/>
          <a:gdLst/>
          <a:ahLst/>
          <a:cxnLst/>
          <a:rect l="0" t="0" r="0" b="0"/>
          <a:pathLst>
            <a:path>
              <a:moveTo>
                <a:pt x="2120741" y="0"/>
              </a:moveTo>
              <a:lnTo>
                <a:pt x="2120741" y="413870"/>
              </a:lnTo>
              <a:lnTo>
                <a:pt x="0" y="413870"/>
              </a:lnTo>
              <a:lnTo>
                <a:pt x="0" y="60731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36E2BA-5856-46A4-B9E8-A2BC5549CB95}">
      <dsp:nvSpPr>
        <dsp:cNvPr id="0" name=""/>
        <dsp:cNvSpPr/>
      </dsp:nvSpPr>
      <dsp:spPr>
        <a:xfrm>
          <a:off x="4308251" y="2789"/>
          <a:ext cx="2088203" cy="13260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012DF5-6553-49C8-BC89-D00C87505677}">
      <dsp:nvSpPr>
        <dsp:cNvPr id="0" name=""/>
        <dsp:cNvSpPr/>
      </dsp:nvSpPr>
      <dsp:spPr>
        <a:xfrm>
          <a:off x="4540274" y="223210"/>
          <a:ext cx="2088203" cy="13260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500" kern="1200" dirty="0" smtClean="0"/>
            <a:t>ჩარჩო შეთანხმება</a:t>
          </a:r>
          <a:endParaRPr lang="en-US" sz="1500" kern="1200" dirty="0"/>
        </a:p>
      </dsp:txBody>
      <dsp:txXfrm>
        <a:off x="4579111" y="262047"/>
        <a:ext cx="2010529" cy="1248335"/>
      </dsp:txXfrm>
    </dsp:sp>
    <dsp:sp modelId="{571AF0FD-FF2D-4BF2-B398-3CE28E0F1018}">
      <dsp:nvSpPr>
        <dsp:cNvPr id="0" name=""/>
        <dsp:cNvSpPr/>
      </dsp:nvSpPr>
      <dsp:spPr>
        <a:xfrm>
          <a:off x="1276760" y="1936117"/>
          <a:ext cx="3909702" cy="13260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EF887B-12AE-4FF6-AAAD-46E1CCC31B11}">
      <dsp:nvSpPr>
        <dsp:cNvPr id="0" name=""/>
        <dsp:cNvSpPr/>
      </dsp:nvSpPr>
      <dsp:spPr>
        <a:xfrm>
          <a:off x="1508783" y="2156539"/>
          <a:ext cx="3909702" cy="13260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500" kern="1200" dirty="0" smtClean="0"/>
            <a:t>რამდენიმე ეკონომიკურ ოპერატორთან</a:t>
          </a:r>
          <a:endParaRPr lang="en-US" sz="1500" kern="1200" dirty="0" smtClean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a-GE" sz="1500" kern="1200" dirty="0" smtClean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500" kern="1200" dirty="0" smtClean="0"/>
            <a:t> შესყიდვის ხელშეკრულება შესაძლოა დაიდოს</a:t>
          </a:r>
          <a:endParaRPr lang="en-US" sz="1500" kern="1200" dirty="0"/>
        </a:p>
      </dsp:txBody>
      <dsp:txXfrm>
        <a:off x="1547620" y="2195376"/>
        <a:ext cx="3832028" cy="1248335"/>
      </dsp:txXfrm>
    </dsp:sp>
    <dsp:sp modelId="{EB4FCE35-30EB-4C4E-A087-1C7C36A1BD79}">
      <dsp:nvSpPr>
        <dsp:cNvPr id="0" name=""/>
        <dsp:cNvSpPr/>
      </dsp:nvSpPr>
      <dsp:spPr>
        <a:xfrm>
          <a:off x="-232022" y="3872235"/>
          <a:ext cx="2088203" cy="13260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130151-3EE9-4236-BAD2-85FC744733F2}">
      <dsp:nvSpPr>
        <dsp:cNvPr id="0" name=""/>
        <dsp:cNvSpPr/>
      </dsp:nvSpPr>
      <dsp:spPr>
        <a:xfrm>
          <a:off x="0" y="4092657"/>
          <a:ext cx="2088203" cy="13260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500" kern="1200" dirty="0" smtClean="0"/>
            <a:t>კონკურენტული პროცესის გამართვის გარეშე </a:t>
          </a:r>
          <a:endParaRPr lang="en-US" sz="1500" kern="1200" dirty="0"/>
        </a:p>
      </dsp:txBody>
      <dsp:txXfrm>
        <a:off x="38837" y="4131494"/>
        <a:ext cx="2010529" cy="1248335"/>
      </dsp:txXfrm>
    </dsp:sp>
    <dsp:sp modelId="{60EF165F-F81B-441B-89D9-5F372E7C271A}">
      <dsp:nvSpPr>
        <dsp:cNvPr id="0" name=""/>
        <dsp:cNvSpPr/>
      </dsp:nvSpPr>
      <dsp:spPr>
        <a:xfrm>
          <a:off x="4500699" y="3872235"/>
          <a:ext cx="2088203" cy="13260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C8B61C-2A18-4C2A-8E6D-E5DB01CCD1F2}">
      <dsp:nvSpPr>
        <dsp:cNvPr id="0" name=""/>
        <dsp:cNvSpPr/>
      </dsp:nvSpPr>
      <dsp:spPr>
        <a:xfrm>
          <a:off x="4732722" y="4092657"/>
          <a:ext cx="2088203" cy="13260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500" kern="1200" dirty="0" smtClean="0"/>
            <a:t>კონკურენტული პროცესის ნაწილობრივი გამართვით</a:t>
          </a:r>
          <a:endParaRPr lang="en-US" sz="1500" kern="1200" dirty="0"/>
        </a:p>
      </dsp:txBody>
      <dsp:txXfrm>
        <a:off x="4771559" y="4131494"/>
        <a:ext cx="2010529" cy="1248335"/>
      </dsp:txXfrm>
    </dsp:sp>
    <dsp:sp modelId="{B81271A0-D834-4C88-8D99-42982699E2BF}">
      <dsp:nvSpPr>
        <dsp:cNvPr id="0" name=""/>
        <dsp:cNvSpPr/>
      </dsp:nvSpPr>
      <dsp:spPr>
        <a:xfrm>
          <a:off x="5704846" y="1936117"/>
          <a:ext cx="3723100" cy="13260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9C09EB-DC89-4D4D-999D-EBC57200D01C}">
      <dsp:nvSpPr>
        <dsp:cNvPr id="0" name=""/>
        <dsp:cNvSpPr/>
      </dsp:nvSpPr>
      <dsp:spPr>
        <a:xfrm>
          <a:off x="5936868" y="2156539"/>
          <a:ext cx="3723100" cy="13260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500" kern="1200" dirty="0" smtClean="0"/>
            <a:t>ერთ ეკონომიკურ ოპერატორთან</a:t>
          </a:r>
          <a:endParaRPr lang="en-US" sz="1500" kern="1200" dirty="0" smtClean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500" kern="1200" dirty="0" smtClean="0"/>
            <a:t>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500" kern="1200" dirty="0" smtClean="0"/>
            <a:t>შესყიდვის ხელშეკრულება იდება</a:t>
          </a:r>
          <a:endParaRPr lang="en-US" sz="1500" kern="1200" dirty="0"/>
        </a:p>
      </dsp:txBody>
      <dsp:txXfrm>
        <a:off x="5975705" y="2195376"/>
        <a:ext cx="3645426" cy="1248335"/>
      </dsp:txXfrm>
    </dsp:sp>
    <dsp:sp modelId="{7CAB9486-17B2-4832-A906-577E6F662661}">
      <dsp:nvSpPr>
        <dsp:cNvPr id="0" name=""/>
        <dsp:cNvSpPr/>
      </dsp:nvSpPr>
      <dsp:spPr>
        <a:xfrm>
          <a:off x="7069738" y="3802536"/>
          <a:ext cx="3101024" cy="13260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CBBB05-DD86-4BF0-B6A9-C59FDFE54070}">
      <dsp:nvSpPr>
        <dsp:cNvPr id="0" name=""/>
        <dsp:cNvSpPr/>
      </dsp:nvSpPr>
      <dsp:spPr>
        <a:xfrm>
          <a:off x="7301760" y="4022957"/>
          <a:ext cx="3101024" cy="13260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500" kern="1200" dirty="0" smtClean="0"/>
            <a:t>ჩარჩო შეთანხმებით გათვალისწინებული პირობების შესაბამისად</a:t>
          </a:r>
          <a:endParaRPr lang="en-US" sz="1500" kern="1200" dirty="0"/>
        </a:p>
      </dsp:txBody>
      <dsp:txXfrm>
        <a:off x="7340597" y="4061794"/>
        <a:ext cx="3023350" cy="1248335"/>
      </dsp:txXfrm>
    </dsp:sp>
    <dsp:sp modelId="{FF660362-B7AD-451F-9678-1E00846610F0}">
      <dsp:nvSpPr>
        <dsp:cNvPr id="0" name=""/>
        <dsp:cNvSpPr/>
      </dsp:nvSpPr>
      <dsp:spPr>
        <a:xfrm>
          <a:off x="2176993" y="3872235"/>
          <a:ext cx="2088203" cy="13260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CC8E05-2C4F-4C9C-85BC-8606C5D4CF16}">
      <dsp:nvSpPr>
        <dsp:cNvPr id="0" name=""/>
        <dsp:cNvSpPr/>
      </dsp:nvSpPr>
      <dsp:spPr>
        <a:xfrm>
          <a:off x="2409016" y="4092657"/>
          <a:ext cx="2088203" cy="13260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500" kern="1200" dirty="0" smtClean="0"/>
            <a:t>კონკურენტული პროცესის გამართვით </a:t>
          </a:r>
          <a:endParaRPr lang="en-US" sz="1500" kern="1200" dirty="0"/>
        </a:p>
      </dsp:txBody>
      <dsp:txXfrm>
        <a:off x="2447853" y="4131494"/>
        <a:ext cx="2010529" cy="12483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a-G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6AD9E2-F7AD-4C61-BC75-AEB44757D4A7}" type="datetimeFigureOut">
              <a:rPr lang="ka-GE" smtClean="0"/>
              <a:t>08.09.2022</a:t>
            </a:fld>
            <a:endParaRPr lang="ka-G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a-G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DEDED0-B557-4B2F-BDE5-BA320C5DDC46}" type="slidenum">
              <a:rPr lang="ka-GE" smtClean="0"/>
              <a:t>‹#›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8435894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FFDE5A-7892-43DC-955C-FBAB333C0184}" type="datetimeFigureOut">
              <a:rPr lang="en-GB" smtClean="0"/>
              <a:t>08/09/2022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BBBACF-6303-4B0D-A033-9D2CD97871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067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BBACF-6303-4B0D-A033-9D2CD978710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0636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BBACF-6303-4B0D-A033-9D2CD978710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50994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BBACF-6303-4B0D-A033-9D2CD978710C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4926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5A91F16D-1972-4326-B0BE-47CCB4A6AB00}" type="datetimeFigureOut">
              <a:rPr lang="en-GB" smtClean="0"/>
              <a:t>08/09/2022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C6BAD-4482-4E0C-AFD2-0587EB75FC80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1930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1F16D-1972-4326-B0BE-47CCB4A6AB00}" type="datetimeFigureOut">
              <a:rPr lang="en-GB" smtClean="0"/>
              <a:t>08/09/2022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C6BAD-4482-4E0C-AFD2-0587EB75FC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0110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1F16D-1972-4326-B0BE-47CCB4A6AB00}" type="datetimeFigureOut">
              <a:rPr lang="en-GB" smtClean="0"/>
              <a:t>08/09/2022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C6BAD-4482-4E0C-AFD2-0587EB75FC80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4593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1F16D-1972-4326-B0BE-47CCB4A6AB00}" type="datetimeFigureOut">
              <a:rPr lang="en-GB" smtClean="0"/>
              <a:t>08/09/2022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C6BAD-4482-4E0C-AFD2-0587EB75FC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6539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1F16D-1972-4326-B0BE-47CCB4A6AB00}" type="datetimeFigureOut">
              <a:rPr lang="en-GB" smtClean="0"/>
              <a:t>08/09/2022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C6BAD-4482-4E0C-AFD2-0587EB75FC80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4126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1F16D-1972-4326-B0BE-47CCB4A6AB00}" type="datetimeFigureOut">
              <a:rPr lang="en-GB" smtClean="0"/>
              <a:t>08/09/2022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C6BAD-4482-4E0C-AFD2-0587EB75FC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9161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1F16D-1972-4326-B0BE-47CCB4A6AB00}" type="datetimeFigureOut">
              <a:rPr lang="en-GB" smtClean="0"/>
              <a:t>08/09/2022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C6BAD-4482-4E0C-AFD2-0587EB75FC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7134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1F16D-1972-4326-B0BE-47CCB4A6AB00}" type="datetimeFigureOut">
              <a:rPr lang="en-GB" smtClean="0"/>
              <a:t>08/09/2022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C6BAD-4482-4E0C-AFD2-0587EB75FC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3634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1F16D-1972-4326-B0BE-47CCB4A6AB00}" type="datetimeFigureOut">
              <a:rPr lang="en-GB" smtClean="0"/>
              <a:t>08/09/2022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C6BAD-4482-4E0C-AFD2-0587EB75FC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7989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1F16D-1972-4326-B0BE-47CCB4A6AB00}" type="datetimeFigureOut">
              <a:rPr lang="en-GB" smtClean="0"/>
              <a:t>08/09/2022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C6BAD-4482-4E0C-AFD2-0587EB75FC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8187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1F16D-1972-4326-B0BE-47CCB4A6AB00}" type="datetimeFigureOut">
              <a:rPr lang="en-GB" smtClean="0"/>
              <a:t>08/09/2022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C6BAD-4482-4E0C-AFD2-0587EB75FC80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6428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A91F16D-1972-4326-B0BE-47CCB4A6AB00}" type="datetimeFigureOut">
              <a:rPr lang="en-GB" smtClean="0"/>
              <a:t>08/09/2022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A0AC6BAD-4482-4E0C-AFD2-0587EB75FC80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630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fif"/><Relationship Id="rId3" Type="http://schemas.openxmlformats.org/officeDocument/2006/relationships/diagramLayout" Target="../diagrams/layout2.xml"/><Relationship Id="rId7" Type="http://schemas.openxmlformats.org/officeDocument/2006/relationships/image" Target="../media/image1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7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procurement.gov.ge/" TargetMode="External"/><Relationship Id="rId5" Type="http://schemas.openxmlformats.org/officeDocument/2006/relationships/hyperlink" Target="mailto:info@procurement.gov.ge" TargetMode="Externa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53079" y="2393345"/>
            <a:ext cx="100637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a-GE" sz="3600" b="1" dirty="0"/>
              <a:t>მოსალოდნელი ცვლილებები და დაგეგმილი სიახლეები საჯარო შესყიდვების სფეროში 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974" y="345913"/>
            <a:ext cx="5692053" cy="128589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94261" y="5983816"/>
            <a:ext cx="1080347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a-GE" sz="1600" i="1" noProof="1" smtClean="0"/>
              <a:t>სამართალშემოქმედებითი</a:t>
            </a:r>
            <a:r>
              <a:rPr lang="ka-GE" sz="1600" i="1" dirty="0" smtClean="0"/>
              <a:t> და საკონსულტაციო საქმიანობის სამმართველოს უფროსი – თამუნა კაკაშვილი</a:t>
            </a:r>
          </a:p>
        </p:txBody>
      </p:sp>
    </p:spTree>
    <p:extLst>
      <p:ext uri="{BB962C8B-B14F-4D97-AF65-F5344CB8AC3E}">
        <p14:creationId xmlns:p14="http://schemas.microsoft.com/office/powerpoint/2010/main" val="414902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579703" y="184241"/>
            <a:ext cx="11076143" cy="782871"/>
          </a:xfrm>
          <a:prstGeom prst="roundRect">
            <a:avLst/>
          </a:prstGeom>
          <a:gradFill>
            <a:gsLst>
              <a:gs pos="0">
                <a:schemeClr val="tx2"/>
              </a:gs>
              <a:gs pos="100000">
                <a:schemeClr val="dk1">
                  <a:tint val="90000"/>
                  <a:shade val="100000"/>
                  <a:satMod val="150000"/>
                  <a:lumMod val="100000"/>
                </a:schemeClr>
              </a:gs>
            </a:gsLst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400" dirty="0"/>
              <a:t>საჯარო შესყიდვის პროცედურები სოციალურ და სხვა სპეციფიკურ სფეროში მომსახურების შესყიდვის მიზნით</a:t>
            </a:r>
            <a:endParaRPr lang="en-GB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93264" y="1371093"/>
            <a:ext cx="8202578" cy="127426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ka-GE" sz="1600" dirty="0" smtClean="0"/>
              <a:t>შესაძლებელია მხოლოდ მომსახურების შესყიდვა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ka-GE" sz="1600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ka-GE" sz="1600" dirty="0" smtClean="0"/>
              <a:t>მომსახურება უნდა ექცეოდეს კანონპროექტით განსაზღვრული კონკრეტული CPV კოდების ფარგლებში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93264" y="4889545"/>
            <a:ext cx="8202578" cy="136166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ka-GE" sz="1600" dirty="0" smtClean="0"/>
              <a:t>პროცედურები განისაზღვრება </a:t>
            </a:r>
            <a:r>
              <a:rPr lang="ka-GE" sz="1600" dirty="0"/>
              <a:t>სააგენტოს თავმჯდომარის </a:t>
            </a:r>
            <a:r>
              <a:rPr lang="ka-GE" sz="1600" dirty="0" smtClean="0"/>
              <a:t>ბრძანებით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endParaRPr lang="ka-GE" sz="1600" dirty="0" smtClean="0"/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ka-GE" sz="1600" dirty="0" smtClean="0"/>
              <a:t>საჯარო </a:t>
            </a:r>
            <a:r>
              <a:rPr lang="ka-GE" sz="1600" dirty="0"/>
              <a:t>შესყიდვის შედეგები და შესყიდვის ხელშეკრულებები/ჩარჩო შეთანხმებები უნდა გამოქვეყნდეს </a:t>
            </a:r>
            <a:r>
              <a:rPr lang="ka-GE" sz="1600" dirty="0" smtClean="0"/>
              <a:t>კანონით </a:t>
            </a:r>
            <a:r>
              <a:rPr lang="ka-GE" sz="1600" dirty="0"/>
              <a:t>დადგენილი </a:t>
            </a:r>
            <a:r>
              <a:rPr lang="ka-GE" sz="1600" dirty="0" smtClean="0"/>
              <a:t>წესით</a:t>
            </a:r>
            <a:endParaRPr lang="ka-GE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407" y="1371092"/>
            <a:ext cx="6610198" cy="4148118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167787" y="3387419"/>
            <a:ext cx="6654189" cy="97526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600" b="1" dirty="0">
                <a:solidFill>
                  <a:schemeClr val="tx1"/>
                </a:solidFill>
              </a:rPr>
              <a:t>პროცედურები უნდა </a:t>
            </a:r>
            <a:r>
              <a:rPr lang="ka-GE" sz="1600" b="1" dirty="0" smtClean="0">
                <a:solidFill>
                  <a:schemeClr val="tx1"/>
                </a:solidFill>
              </a:rPr>
              <a:t>წარიმართოს ელექტრონული </a:t>
            </a:r>
            <a:r>
              <a:rPr lang="ka-GE" sz="1600" b="1" dirty="0">
                <a:solidFill>
                  <a:schemeClr val="tx1"/>
                </a:solidFill>
              </a:rPr>
              <a:t>სისტემის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ka-GE" sz="1600" b="1" dirty="0" smtClean="0">
                <a:solidFill>
                  <a:schemeClr val="tx1"/>
                </a:solidFill>
              </a:rPr>
              <a:t>გამოყენებით</a:t>
            </a:r>
            <a:endParaRPr lang="ka-GE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336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425442" y="210193"/>
            <a:ext cx="6159232" cy="404191"/>
          </a:xfrm>
          <a:prstGeom prst="roundRect">
            <a:avLst/>
          </a:prstGeom>
          <a:gradFill>
            <a:gsLst>
              <a:gs pos="0">
                <a:schemeClr val="tx2"/>
              </a:gs>
              <a:gs pos="100000">
                <a:schemeClr val="dk1">
                  <a:tint val="90000"/>
                  <a:shade val="100000"/>
                  <a:satMod val="150000"/>
                  <a:lumMod val="100000"/>
                </a:schemeClr>
              </a:gs>
            </a:gsLst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b="1" dirty="0"/>
              <a:t>საჯარო შესყიდვის პროცედურების </a:t>
            </a:r>
            <a:r>
              <a:rPr lang="ka-GE" b="1" noProof="1" smtClean="0"/>
              <a:t>დარეზერვება</a:t>
            </a:r>
            <a:endParaRPr lang="ka-GE" sz="2400" b="1" noProof="1"/>
          </a:p>
        </p:txBody>
      </p:sp>
      <p:sp>
        <p:nvSpPr>
          <p:cNvPr id="7" name="Rounded Rectangle 6"/>
          <p:cNvSpPr/>
          <p:nvPr/>
        </p:nvSpPr>
        <p:spPr>
          <a:xfrm>
            <a:off x="429657" y="932367"/>
            <a:ext cx="11583273" cy="89643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a-GE" sz="1600" dirty="0" smtClean="0"/>
              <a:t>საჯარო </a:t>
            </a:r>
            <a:r>
              <a:rPr lang="ka-GE" sz="1600" dirty="0"/>
              <a:t>შესყიდვის </a:t>
            </a:r>
            <a:r>
              <a:rPr lang="ka-GE" sz="1600" dirty="0" smtClean="0"/>
              <a:t>პროცედურა შესაძლოა გამოცხადდეს </a:t>
            </a:r>
            <a:r>
              <a:rPr lang="ka-GE" sz="1600" dirty="0"/>
              <a:t>ისეთი ეკონომიკური ოპერატორებისთვის, რომელთა მთავარი მიზანია </a:t>
            </a:r>
            <a:r>
              <a:rPr lang="ka-GE" sz="1600" b="1" dirty="0"/>
              <a:t>შეზღუდული შესაძლებლობების მქონე პირთა ან სხვა მოწყვლადი ჯგუფის წევრთა</a:t>
            </a:r>
            <a:r>
              <a:rPr lang="ka-GE" sz="1600" dirty="0"/>
              <a:t>, მათ შორის, ნაკლებად წარმოდგენილი სქესის სოციალური და პროფესიული </a:t>
            </a:r>
            <a:r>
              <a:rPr lang="ka-GE" sz="1600" dirty="0" smtClean="0"/>
              <a:t>ინტეგრაცია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29657" y="2706712"/>
            <a:ext cx="7559913" cy="197739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 typeface="Courier New" panose="02070309020205020404" pitchFamily="49" charset="0"/>
              <a:buChar char="o"/>
            </a:pPr>
            <a:endParaRPr lang="en-US" sz="1600" dirty="0" smtClean="0">
              <a:latin typeface="Sylfaen" panose="010A0502050306030303" pitchFamily="18" charset="0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ka-GE" sz="1600" dirty="0" smtClean="0">
                <a:latin typeface="Sylfaen" panose="010A0502050306030303" pitchFamily="18" charset="0"/>
              </a:rPr>
              <a:t>ეკონომიკური </a:t>
            </a:r>
            <a:r>
              <a:rPr lang="ka-GE" sz="1600" dirty="0">
                <a:latin typeface="Sylfaen" panose="010A0502050306030303" pitchFamily="18" charset="0"/>
              </a:rPr>
              <a:t>ოპერატორის დასაქმებულთა, სულ მცირე, 30% მაინც უნდა იყოს შეზღუდული შესაძლებლობის მქონე პირი ან სხვა მოწყვლადი ჯგუფის </a:t>
            </a:r>
            <a:r>
              <a:rPr lang="ka-GE" sz="1600" dirty="0" smtClean="0">
                <a:latin typeface="Sylfaen" panose="010A0502050306030303" pitchFamily="18" charset="0"/>
              </a:rPr>
              <a:t>წევრი</a:t>
            </a:r>
            <a:endParaRPr lang="en-US" sz="1600" dirty="0" smtClean="0">
              <a:latin typeface="Sylfaen" panose="010A0502050306030303" pitchFamily="18" charset="0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endParaRPr lang="en-US" sz="1600" dirty="0" smtClean="0">
              <a:latin typeface="Sylfaen" panose="010A0502050306030303" pitchFamily="18" charset="0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endParaRPr lang="en-US" sz="1600" dirty="0" smtClean="0">
              <a:latin typeface="Sylfaen" panose="010A0502050306030303" pitchFamily="18" charset="0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ka-GE" sz="1600" dirty="0" smtClean="0">
                <a:latin typeface="Sylfaen" panose="010A0502050306030303" pitchFamily="18" charset="0"/>
              </a:rPr>
              <a:t>სავალდებულოა საქართველოს </a:t>
            </a:r>
            <a:r>
              <a:rPr lang="ka-GE" sz="1600" dirty="0">
                <a:latin typeface="Sylfaen" panose="010A0502050306030303" pitchFamily="18" charset="0"/>
              </a:rPr>
              <a:t>მთავრობის თანხმობა, რომელიც მოქმედებს ერთი საბიუჯეტო წლის </a:t>
            </a:r>
            <a:r>
              <a:rPr lang="ka-GE" sz="1600" dirty="0" smtClean="0">
                <a:latin typeface="Sylfaen" panose="010A0502050306030303" pitchFamily="18" charset="0"/>
              </a:rPr>
              <a:t>განმავლობაში</a:t>
            </a:r>
            <a:endParaRPr lang="en-US" sz="1600" dirty="0" smtClean="0">
              <a:latin typeface="Sylfaen" panose="010A0502050306030303" pitchFamily="18" charset="0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endParaRPr lang="en-US" sz="1600" dirty="0" smtClean="0">
              <a:latin typeface="Sylfaen" panose="010A05020503060303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793" y="2146783"/>
            <a:ext cx="3554730" cy="3151462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093205" y="5750805"/>
            <a:ext cx="7939953" cy="65194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600" b="1" dirty="0">
                <a:solidFill>
                  <a:schemeClr val="tx1"/>
                </a:solidFill>
              </a:rPr>
              <a:t>დაუშვებელია დარეზერვდეს საჯარო შესყიდვების სრული მოცულობა</a:t>
            </a:r>
          </a:p>
        </p:txBody>
      </p:sp>
    </p:spTree>
    <p:extLst>
      <p:ext uri="{BB962C8B-B14F-4D97-AF65-F5344CB8AC3E}">
        <p14:creationId xmlns:p14="http://schemas.microsoft.com/office/powerpoint/2010/main" val="3268636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77240" y="1604993"/>
            <a:ext cx="105537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a-GE" sz="3200" b="1" dirty="0" smtClean="0">
                <a:solidFill>
                  <a:schemeClr val="accent2"/>
                </a:solidFill>
              </a:rPr>
              <a:t>საჯარო </a:t>
            </a:r>
            <a:r>
              <a:rPr lang="ka-GE" sz="3200" b="1" dirty="0">
                <a:solidFill>
                  <a:schemeClr val="accent2"/>
                </a:solidFill>
              </a:rPr>
              <a:t>შესყიდვის </a:t>
            </a:r>
            <a:r>
              <a:rPr lang="ka-GE" sz="3200" b="1" dirty="0" smtClean="0">
                <a:solidFill>
                  <a:schemeClr val="accent2"/>
                </a:solidFill>
              </a:rPr>
              <a:t>ინსტრუმენტები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36" y="254474"/>
            <a:ext cx="5802585" cy="10827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470" y="2687954"/>
            <a:ext cx="4553902" cy="3550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29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043546" y="161359"/>
            <a:ext cx="7766075" cy="404191"/>
          </a:xfrm>
          <a:prstGeom prst="roundRect">
            <a:avLst/>
          </a:prstGeom>
          <a:gradFill>
            <a:gsLst>
              <a:gs pos="0">
                <a:schemeClr val="tx2"/>
              </a:gs>
              <a:gs pos="100000">
                <a:schemeClr val="dk1">
                  <a:tint val="90000"/>
                  <a:shade val="100000"/>
                  <a:satMod val="150000"/>
                  <a:lumMod val="100000"/>
                </a:schemeClr>
              </a:gs>
            </a:gsLst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400" b="1" dirty="0" smtClean="0"/>
              <a:t>საჯარო შესყიდვის ინსტრუმენტები</a:t>
            </a:r>
            <a:endParaRPr lang="en-US" sz="2400" b="1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7355156"/>
              </p:ext>
            </p:extLst>
          </p:nvPr>
        </p:nvGraphicFramePr>
        <p:xfrm>
          <a:off x="364150" y="946657"/>
          <a:ext cx="1126966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423" y="2407384"/>
            <a:ext cx="2798284" cy="24972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9669" y="4803354"/>
            <a:ext cx="1943077" cy="194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242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680252" y="92768"/>
            <a:ext cx="6831496" cy="404191"/>
          </a:xfrm>
          <a:prstGeom prst="roundRect">
            <a:avLst/>
          </a:prstGeom>
          <a:gradFill>
            <a:gsLst>
              <a:gs pos="0">
                <a:schemeClr val="tx2"/>
              </a:gs>
              <a:gs pos="100000">
                <a:schemeClr val="dk1">
                  <a:tint val="90000"/>
                  <a:shade val="100000"/>
                  <a:satMod val="150000"/>
                  <a:lumMod val="100000"/>
                </a:schemeClr>
              </a:gs>
            </a:gsLst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400" b="1" dirty="0"/>
              <a:t>ჩარჩო შეთანხმება</a:t>
            </a:r>
            <a:endParaRPr lang="en-GB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11967" y="803306"/>
            <a:ext cx="11341333" cy="113460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a-GE" sz="1600" b="1" dirty="0"/>
              <a:t>ჩარჩო </a:t>
            </a:r>
            <a:r>
              <a:rPr lang="ka-GE" sz="1600" b="1" dirty="0" smtClean="0"/>
              <a:t>შეთანხმება</a:t>
            </a:r>
            <a:r>
              <a:rPr lang="en-US" sz="1600" b="1" dirty="0"/>
              <a:t> </a:t>
            </a:r>
            <a:r>
              <a:rPr lang="ka-GE" sz="1600" b="1" dirty="0" smtClean="0"/>
              <a:t>არის </a:t>
            </a:r>
            <a:r>
              <a:rPr lang="ka-GE" sz="1600" b="1" dirty="0"/>
              <a:t>ერთ ან რამდენიმე შემსყიდველ ორგანიზაციასა და ერთ ან რამდენიმე ეკონომიკურ ოპერატორს შორის გაფორმებული </a:t>
            </a:r>
            <a:r>
              <a:rPr lang="ka-GE" sz="1600" b="1" dirty="0" smtClean="0"/>
              <a:t>შეთანხმება</a:t>
            </a:r>
            <a:r>
              <a:rPr lang="en-US" sz="1600" dirty="0" smtClean="0"/>
              <a:t>, </a:t>
            </a:r>
          </a:p>
          <a:p>
            <a:pPr algn="ctr"/>
            <a:r>
              <a:rPr lang="ka-GE" sz="1600" dirty="0" smtClean="0"/>
              <a:t>რომლის მიზანია </a:t>
            </a:r>
            <a:r>
              <a:rPr lang="ka-GE" sz="1600" dirty="0"/>
              <a:t>ჩარჩო შეთანხმების ფარგლებში გასაფორმებელი შესყიდვის ხელშეკრულებების </a:t>
            </a:r>
            <a:r>
              <a:rPr lang="ka-GE" sz="1600" dirty="0" smtClean="0"/>
              <a:t>პირობების</a:t>
            </a:r>
            <a:r>
              <a:rPr lang="en-US" sz="1600" dirty="0" smtClean="0"/>
              <a:t> </a:t>
            </a:r>
            <a:r>
              <a:rPr lang="ka-GE" sz="1600" dirty="0" smtClean="0"/>
              <a:t>დადგენა</a:t>
            </a:r>
            <a:endParaRPr lang="en-US" sz="1600" dirty="0"/>
          </a:p>
        </p:txBody>
      </p:sp>
      <p:sp>
        <p:nvSpPr>
          <p:cNvPr id="5" name="Rounded Rectangle 4"/>
          <p:cNvSpPr/>
          <p:nvPr/>
        </p:nvSpPr>
        <p:spPr>
          <a:xfrm>
            <a:off x="611967" y="2909142"/>
            <a:ext cx="6240246" cy="133410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ka-GE" sz="1600" dirty="0" smtClean="0"/>
              <a:t>ჩარჩო </a:t>
            </a:r>
            <a:r>
              <a:rPr lang="ka-GE" sz="1600" dirty="0"/>
              <a:t>შეთანხმება შესაძლებელია გამოყენებულ იქნეს, როდესაც შესყიდვის ობიექტის ზუსტი ოდენობა ან/და მიწოდების კონკრეტული ვადა არ არის წინასწარ ზუსტად </a:t>
            </a:r>
            <a:r>
              <a:rPr lang="ka-GE" sz="1600" dirty="0" smtClean="0"/>
              <a:t>ცნობილი/განსაზღვრული</a:t>
            </a:r>
            <a:endParaRPr lang="ka-GE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301" y="2213014"/>
            <a:ext cx="4640530" cy="4060464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780545" y="5106528"/>
            <a:ext cx="5903089" cy="71703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ka-GE" sz="1600" dirty="0">
                <a:solidFill>
                  <a:schemeClr val="tx1"/>
                </a:solidFill>
              </a:rPr>
              <a:t>ჩარჩო შეთანხმების მოქმედების ვადა არ შეიძლება აღემატებოდეს 4 წელს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664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680252" y="92768"/>
            <a:ext cx="6831496" cy="404191"/>
          </a:xfrm>
          <a:prstGeom prst="roundRect">
            <a:avLst/>
          </a:prstGeom>
          <a:gradFill>
            <a:gsLst>
              <a:gs pos="0">
                <a:schemeClr val="tx2"/>
              </a:gs>
              <a:gs pos="100000">
                <a:schemeClr val="dk1">
                  <a:tint val="90000"/>
                  <a:shade val="100000"/>
                  <a:satMod val="150000"/>
                  <a:lumMod val="100000"/>
                </a:schemeClr>
              </a:gs>
            </a:gsLst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400" b="1" dirty="0"/>
              <a:t>ჩარჩო შეთანხმება</a:t>
            </a:r>
            <a:endParaRPr lang="en-GB" sz="2400" b="1" dirty="0">
              <a:solidFill>
                <a:sysClr val="windowText" lastClr="000000"/>
              </a:solidFill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476466051"/>
              </p:ext>
            </p:extLst>
          </p:nvPr>
        </p:nvGraphicFramePr>
        <p:xfrm>
          <a:off x="683583" y="940004"/>
          <a:ext cx="10571355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Down Arrow 2"/>
          <p:cNvSpPr/>
          <p:nvPr/>
        </p:nvSpPr>
        <p:spPr>
          <a:xfrm>
            <a:off x="3999123" y="3448279"/>
            <a:ext cx="264405" cy="4296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own Arrow 3"/>
          <p:cNvSpPr/>
          <p:nvPr/>
        </p:nvSpPr>
        <p:spPr>
          <a:xfrm>
            <a:off x="8207568" y="3569466"/>
            <a:ext cx="242369" cy="3855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321" y="1803042"/>
            <a:ext cx="2172598" cy="10760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3002">
            <a:off x="10100412" y="1672782"/>
            <a:ext cx="987028" cy="133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085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680252" y="92768"/>
            <a:ext cx="6831496" cy="404191"/>
          </a:xfrm>
          <a:prstGeom prst="roundRect">
            <a:avLst/>
          </a:prstGeom>
          <a:gradFill>
            <a:gsLst>
              <a:gs pos="0">
                <a:schemeClr val="tx2"/>
              </a:gs>
              <a:gs pos="100000">
                <a:schemeClr val="dk1">
                  <a:tint val="90000"/>
                  <a:shade val="100000"/>
                  <a:satMod val="150000"/>
                  <a:lumMod val="100000"/>
                </a:schemeClr>
              </a:gs>
            </a:gsLst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400" b="1" dirty="0"/>
              <a:t>დინამიკური შესყიდვის სისტემა</a:t>
            </a:r>
            <a:endParaRPr lang="en-US" sz="2400" dirty="0"/>
          </a:p>
        </p:txBody>
      </p:sp>
      <p:sp>
        <p:nvSpPr>
          <p:cNvPr id="4" name="Rounded Rectangle 3"/>
          <p:cNvSpPr/>
          <p:nvPr/>
        </p:nvSpPr>
        <p:spPr>
          <a:xfrm>
            <a:off x="1101569" y="1941918"/>
            <a:ext cx="4909851" cy="10301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1600" dirty="0" smtClean="0"/>
              <a:t>DPS </a:t>
            </a:r>
            <a:r>
              <a:rPr lang="ka-GE" sz="1600" dirty="0" smtClean="0"/>
              <a:t>გამოიყენება </a:t>
            </a:r>
            <a:r>
              <a:rPr lang="ka-GE" sz="1600" dirty="0"/>
              <a:t>ბაზარზე ფართოდ გავრცელებული (გვაროვნული) ობიექტების შესასყიდად (მაგ. საოფისე ნივთები</a:t>
            </a:r>
            <a:r>
              <a:rPr lang="ka-GE" sz="1600" dirty="0" smtClean="0"/>
              <a:t>)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75422" y="744238"/>
            <a:ext cx="11621693" cy="73813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a-GE" sz="1600" b="1" dirty="0"/>
              <a:t>დინამიკური შესყიდვის სისტემა</a:t>
            </a:r>
            <a:r>
              <a:rPr lang="en-US" sz="1600" b="1" dirty="0"/>
              <a:t> </a:t>
            </a:r>
            <a:r>
              <a:rPr lang="ka-GE" sz="1600" b="1" dirty="0" smtClean="0"/>
              <a:t>(</a:t>
            </a:r>
            <a:r>
              <a:rPr lang="en-US" sz="1600" b="1" dirty="0" smtClean="0"/>
              <a:t>DPS) </a:t>
            </a:r>
            <a:r>
              <a:rPr lang="ka-GE" sz="1600" b="1" dirty="0" smtClean="0"/>
              <a:t>არის </a:t>
            </a:r>
            <a:r>
              <a:rPr lang="ka-GE" sz="1600" b="1" noProof="1" smtClean="0"/>
              <a:t>ე.წ. ელექტრონული </a:t>
            </a:r>
            <a:r>
              <a:rPr lang="ka-GE" sz="1600" b="1" dirty="0" smtClean="0"/>
              <a:t>საკვალიფიკაციო სისტემა</a:t>
            </a:r>
            <a:r>
              <a:rPr lang="ka-GE" sz="1600" dirty="0" smtClean="0"/>
              <a:t>, რომლის </a:t>
            </a:r>
            <a:r>
              <a:rPr lang="ka-GE" sz="1600" dirty="0"/>
              <a:t>მიზანია კვალიფიციური ეკონომიკური ოპერატორების წინასწარ </a:t>
            </a:r>
            <a:r>
              <a:rPr lang="ka-GE" sz="1600" dirty="0" smtClean="0"/>
              <a:t>შერჩევა</a:t>
            </a:r>
            <a:endParaRPr lang="ka-GE" sz="1600" dirty="0"/>
          </a:p>
        </p:txBody>
      </p:sp>
      <p:sp>
        <p:nvSpPr>
          <p:cNvPr id="5" name="Rounded Rectangle 4"/>
          <p:cNvSpPr/>
          <p:nvPr/>
        </p:nvSpPr>
        <p:spPr>
          <a:xfrm>
            <a:off x="275423" y="3317705"/>
            <a:ext cx="6584415" cy="70494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1600" dirty="0" smtClean="0"/>
              <a:t>DPS-</a:t>
            </a:r>
            <a:r>
              <a:rPr lang="ka-GE" sz="1600" dirty="0" smtClean="0"/>
              <a:t>ის ხანგრძლივობასთან </a:t>
            </a:r>
            <a:r>
              <a:rPr lang="ka-GE" sz="1600" dirty="0"/>
              <a:t>მიმართებით არ არსებობს </a:t>
            </a:r>
            <a:r>
              <a:rPr lang="ka-GE" sz="1600" dirty="0" smtClean="0"/>
              <a:t>შეზღუდვა</a:t>
            </a:r>
            <a:endParaRPr lang="ka-GE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379" y="1729647"/>
            <a:ext cx="4770737" cy="2661787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462986" y="4871437"/>
            <a:ext cx="2267361" cy="1771397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DPS-</a:t>
            </a:r>
            <a:r>
              <a:rPr lang="ka-GE" sz="1600" dirty="0">
                <a:solidFill>
                  <a:schemeClr val="tx1"/>
                </a:solidFill>
              </a:rPr>
              <a:t>ში ეკონომიკური ოპერატორების დაშვების მიზნით, ქვეყნდება შესყიდვის პირობები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556495" y="4920395"/>
            <a:ext cx="2129741" cy="1495198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600" dirty="0" smtClean="0">
                <a:solidFill>
                  <a:schemeClr val="tx1"/>
                </a:solidFill>
              </a:rPr>
              <a:t>ყველა კვალიფიციური კანდიდატი</a:t>
            </a:r>
            <a:r>
              <a:rPr lang="ka-GE" sz="1600" dirty="0">
                <a:solidFill>
                  <a:schemeClr val="tx1"/>
                </a:solidFill>
              </a:rPr>
              <a:t>, </a:t>
            </a:r>
            <a:r>
              <a:rPr lang="ka-GE" sz="1600" dirty="0" smtClean="0">
                <a:solidFill>
                  <a:schemeClr val="tx1"/>
                </a:solidFill>
              </a:rPr>
              <a:t>დაშვებულ </a:t>
            </a:r>
            <a:r>
              <a:rPr lang="ka-GE" sz="1600" dirty="0">
                <a:solidFill>
                  <a:schemeClr val="tx1"/>
                </a:solidFill>
              </a:rPr>
              <a:t>უნდა იქნეს </a:t>
            </a:r>
            <a:r>
              <a:rPr lang="en-US" sz="1600" dirty="0">
                <a:solidFill>
                  <a:schemeClr val="tx1"/>
                </a:solidFill>
              </a:rPr>
              <a:t>DPS-</a:t>
            </a:r>
            <a:r>
              <a:rPr lang="ka-GE" sz="1600" dirty="0">
                <a:solidFill>
                  <a:schemeClr val="tx1"/>
                </a:solidFill>
              </a:rPr>
              <a:t>ში 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412722" y="4871437"/>
            <a:ext cx="2529585" cy="1603148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ka-GE" sz="1600" dirty="0" smtClean="0">
                <a:solidFill>
                  <a:schemeClr val="tx1"/>
                </a:solidFill>
              </a:rPr>
              <a:t>წინადადების </a:t>
            </a:r>
            <a:r>
              <a:rPr lang="ka-GE" sz="1600" dirty="0">
                <a:solidFill>
                  <a:schemeClr val="tx1"/>
                </a:solidFill>
              </a:rPr>
              <a:t>წარსადგენად </a:t>
            </a:r>
            <a:r>
              <a:rPr lang="ka-GE" sz="1600" dirty="0" smtClean="0">
                <a:solidFill>
                  <a:schemeClr val="tx1"/>
                </a:solidFill>
              </a:rPr>
              <a:t>მოწვეულ უნდა იქნეს </a:t>
            </a:r>
            <a:r>
              <a:rPr lang="en-US" sz="1600" dirty="0">
                <a:solidFill>
                  <a:schemeClr val="tx1"/>
                </a:solidFill>
              </a:rPr>
              <a:t>DPS-</a:t>
            </a:r>
            <a:r>
              <a:rPr lang="ka-GE" sz="1600" dirty="0">
                <a:solidFill>
                  <a:schemeClr val="tx1"/>
                </a:solidFill>
              </a:rPr>
              <a:t>ში </a:t>
            </a:r>
          </a:p>
          <a:p>
            <a:pPr lvl="0" algn="just"/>
            <a:r>
              <a:rPr lang="ka-GE" sz="1600" dirty="0" smtClean="0">
                <a:solidFill>
                  <a:schemeClr val="tx1"/>
                </a:solidFill>
              </a:rPr>
              <a:t>დაშვებული </a:t>
            </a:r>
            <a:r>
              <a:rPr lang="ka-GE" sz="1600" dirty="0">
                <a:solidFill>
                  <a:schemeClr val="tx1"/>
                </a:solidFill>
              </a:rPr>
              <a:t>ყველა </a:t>
            </a:r>
            <a:r>
              <a:rPr lang="ka-GE" sz="1600" dirty="0" smtClean="0">
                <a:solidFill>
                  <a:schemeClr val="tx1"/>
                </a:solidFill>
              </a:rPr>
              <a:t>მონაწილე</a:t>
            </a:r>
            <a:endParaRPr lang="ka-GE" sz="1600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9668794" y="4844004"/>
            <a:ext cx="2395959" cy="1672542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ka-GE" sz="1600" dirty="0" smtClean="0">
                <a:solidFill>
                  <a:schemeClr val="tx1"/>
                </a:solidFill>
              </a:rPr>
              <a:t>ხელშეკრულება </a:t>
            </a:r>
            <a:r>
              <a:rPr lang="ka-GE" sz="1600" dirty="0">
                <a:solidFill>
                  <a:schemeClr val="tx1"/>
                </a:solidFill>
              </a:rPr>
              <a:t>იდება შესყიდვის პირობებში განსაზღვრულ კრიტერიუმებზე დაყრდნობით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5810453" y="5486379"/>
            <a:ext cx="571093" cy="3632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2907705" y="5512347"/>
            <a:ext cx="571093" cy="3632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9020004" y="5498660"/>
            <a:ext cx="571093" cy="3632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890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00272" y="1110916"/>
            <a:ext cx="5228836" cy="85070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ka-GE" sz="1600" b="1" dirty="0" smtClean="0"/>
              <a:t>ელექტრონული კატალოგი  </a:t>
            </a:r>
            <a:r>
              <a:rPr lang="ka-GE" sz="1600" b="1" dirty="0"/>
              <a:t>წინადადებების წარდგენის </a:t>
            </a:r>
            <a:r>
              <a:rPr lang="ka-GE" sz="1600" b="1" dirty="0" smtClean="0"/>
              <a:t>ერთ-ერთი საშუალებაა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45525" y="4448248"/>
            <a:ext cx="5626466" cy="205385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ka-GE" sz="1600" b="1" dirty="0" smtClean="0"/>
              <a:t>ელექტრონული კატალოგის გამოყენება შესაძლებელია</a:t>
            </a:r>
            <a:r>
              <a:rPr lang="ka-GE" sz="1600" dirty="0" smtClean="0"/>
              <a:t>:</a:t>
            </a:r>
          </a:p>
          <a:p>
            <a:pPr lvl="0" algn="just"/>
            <a:endParaRPr lang="ka-GE" sz="1600" dirty="0" smtClean="0"/>
          </a:p>
          <a:p>
            <a:pPr marL="285750" lvl="0" indent="-285750" algn="just">
              <a:buFont typeface="Courier New" panose="02070309020205020404" pitchFamily="49" charset="0"/>
              <a:buChar char="o"/>
            </a:pPr>
            <a:r>
              <a:rPr lang="ka-GE" sz="1600" dirty="0" smtClean="0"/>
              <a:t>ნებისმიერ ელექტრონულ შესყიდვის პროცედურაში </a:t>
            </a:r>
          </a:p>
          <a:p>
            <a:pPr marL="285750" lvl="0" indent="-285750" algn="just">
              <a:buFont typeface="Courier New" panose="02070309020205020404" pitchFamily="49" charset="0"/>
              <a:buChar char="o"/>
            </a:pPr>
            <a:r>
              <a:rPr lang="ka-GE" sz="1600" dirty="0" smtClean="0"/>
              <a:t>შესყიდვის ჩარჩო შეთანხმებით განხორციელებისას</a:t>
            </a:r>
          </a:p>
          <a:p>
            <a:pPr marL="285750" lvl="0" indent="-285750" algn="just">
              <a:buFont typeface="Courier New" panose="02070309020205020404" pitchFamily="49" charset="0"/>
              <a:buChar char="o"/>
            </a:pPr>
            <a:r>
              <a:rPr lang="en-US" sz="1600" dirty="0" smtClean="0"/>
              <a:t>DPS-</a:t>
            </a:r>
            <a:r>
              <a:rPr lang="ka-GE" sz="1600" dirty="0" smtClean="0"/>
              <a:t>ში </a:t>
            </a:r>
          </a:p>
          <a:p>
            <a:pPr marL="285750" lvl="0" indent="-285750" algn="just">
              <a:buFont typeface="Courier New" panose="02070309020205020404" pitchFamily="49" charset="0"/>
              <a:buChar char="o"/>
            </a:pPr>
            <a:r>
              <a:rPr lang="ka-GE" sz="1600" dirty="0" smtClean="0"/>
              <a:t>ცენტრალიზებული შესყიდვისას/ერთობლივი შესყიდვისას</a:t>
            </a:r>
            <a:endParaRPr lang="en-US" sz="1600" dirty="0"/>
          </a:p>
        </p:txBody>
      </p:sp>
      <p:sp>
        <p:nvSpPr>
          <p:cNvPr id="11" name="Rounded Rectangle 10"/>
          <p:cNvSpPr/>
          <p:nvPr/>
        </p:nvSpPr>
        <p:spPr>
          <a:xfrm>
            <a:off x="6323680" y="4855873"/>
            <a:ext cx="5625947" cy="142374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a-GE" sz="1600" dirty="0"/>
              <a:t>ელექტრონული </a:t>
            </a:r>
            <a:r>
              <a:rPr lang="ka-GE" sz="1600" noProof="1" smtClean="0"/>
              <a:t>რევერსული</a:t>
            </a:r>
            <a:r>
              <a:rPr lang="ka-GE" sz="1600" dirty="0" smtClean="0"/>
              <a:t> </a:t>
            </a:r>
            <a:r>
              <a:rPr lang="ka-GE" sz="1600" dirty="0"/>
              <a:t>აუქციონი შესაძლებელია გამოყენებულ იქნეს მხოლოდ </a:t>
            </a:r>
            <a:r>
              <a:rPr lang="ka-GE" sz="1600" b="1" dirty="0"/>
              <a:t>თვლადი კრიტერიუმების </a:t>
            </a:r>
            <a:r>
              <a:rPr lang="ka-GE" sz="1600" dirty="0"/>
              <a:t>არსებობისას, როდესაც ალგორითმს ავტომატურად შეუძლია წინადადებების რიგითობის </a:t>
            </a:r>
            <a:r>
              <a:rPr lang="ka-GE" sz="1600" dirty="0" smtClean="0"/>
              <a:t>განსაზღვრა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147411" y="949820"/>
            <a:ext cx="5978487" cy="117289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ka-GE" sz="1600" b="1" dirty="0" smtClean="0"/>
              <a:t>ელექტრონული </a:t>
            </a:r>
            <a:r>
              <a:rPr lang="ka-GE" sz="1600" b="1" noProof="1" smtClean="0"/>
              <a:t>რევერსული</a:t>
            </a:r>
            <a:r>
              <a:rPr lang="ka-GE" sz="1600" b="1" dirty="0" smtClean="0"/>
              <a:t> აუქციონი</a:t>
            </a:r>
            <a:r>
              <a:rPr lang="en-US" sz="1600" b="1" dirty="0" smtClean="0"/>
              <a:t> </a:t>
            </a:r>
            <a:r>
              <a:rPr lang="ka-GE" sz="1600" b="1" dirty="0" smtClean="0"/>
              <a:t>წარმოადგენს ელექტრონულ პროცესს, </a:t>
            </a:r>
            <a:r>
              <a:rPr lang="ka-GE" sz="1600" dirty="0" smtClean="0"/>
              <a:t>რომელიც იმართება </a:t>
            </a:r>
            <a:r>
              <a:rPr lang="ka-GE" sz="1600" dirty="0"/>
              <a:t>წინადადების სრული შეფასების </a:t>
            </a:r>
            <a:r>
              <a:rPr lang="ka-GE" sz="1600" dirty="0" smtClean="0"/>
              <a:t>შემდეგ და უზრუნველყოფს </a:t>
            </a:r>
            <a:r>
              <a:rPr lang="ka-GE" sz="1600" dirty="0"/>
              <a:t>წინადადებების რიგითობის ავტომატურად </a:t>
            </a:r>
            <a:r>
              <a:rPr lang="ka-GE" sz="1600" dirty="0" smtClean="0"/>
              <a:t>განსაზღვრას</a:t>
            </a:r>
            <a:endParaRPr lang="ka-GE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280" y="1961619"/>
            <a:ext cx="2863846" cy="27594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288" y="2377183"/>
            <a:ext cx="2615037" cy="1743358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178545" y="311668"/>
            <a:ext cx="5595316" cy="404191"/>
          </a:xfrm>
          <a:prstGeom prst="roundRect">
            <a:avLst/>
          </a:prstGeom>
          <a:gradFill>
            <a:gsLst>
              <a:gs pos="0">
                <a:schemeClr val="tx2"/>
              </a:gs>
              <a:gs pos="100000">
                <a:schemeClr val="dk1">
                  <a:tint val="90000"/>
                  <a:shade val="100000"/>
                  <a:satMod val="150000"/>
                  <a:lumMod val="100000"/>
                </a:schemeClr>
              </a:gs>
            </a:gsLst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400" b="1" dirty="0" smtClean="0"/>
              <a:t>ელექტრონული კატალოგი</a:t>
            </a:r>
            <a:endParaRPr lang="en-US" sz="2400" dirty="0"/>
          </a:p>
        </p:txBody>
      </p:sp>
      <p:sp>
        <p:nvSpPr>
          <p:cNvPr id="13" name="Rounded Rectangle 12"/>
          <p:cNvSpPr/>
          <p:nvPr/>
        </p:nvSpPr>
        <p:spPr>
          <a:xfrm>
            <a:off x="6147411" y="321241"/>
            <a:ext cx="5595316" cy="404191"/>
          </a:xfrm>
          <a:prstGeom prst="roundRect">
            <a:avLst/>
          </a:prstGeom>
          <a:gradFill>
            <a:gsLst>
              <a:gs pos="0">
                <a:schemeClr val="tx2"/>
              </a:gs>
              <a:gs pos="100000">
                <a:schemeClr val="dk1">
                  <a:tint val="90000"/>
                  <a:shade val="100000"/>
                  <a:satMod val="150000"/>
                  <a:lumMod val="100000"/>
                </a:schemeClr>
              </a:gs>
            </a:gsLst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400" b="1" dirty="0"/>
              <a:t>ელექტრონული </a:t>
            </a:r>
            <a:r>
              <a:rPr lang="ka-GE" sz="2400" b="1" noProof="1" smtClean="0"/>
              <a:t>რევერსული</a:t>
            </a:r>
            <a:r>
              <a:rPr lang="ka-GE" sz="2400" b="1" dirty="0" smtClean="0"/>
              <a:t> </a:t>
            </a:r>
            <a:r>
              <a:rPr lang="ka-GE" sz="2400" b="1" dirty="0"/>
              <a:t>აუქციონი</a:t>
            </a:r>
            <a:endParaRPr lang="en-US" sz="24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5982159" y="0"/>
            <a:ext cx="55084" cy="70177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8165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692" y="211504"/>
            <a:ext cx="4025179" cy="90933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09" t="37960" r="55107"/>
          <a:stretch/>
        </p:blipFill>
        <p:spPr>
          <a:xfrm>
            <a:off x="5413967" y="2201277"/>
            <a:ext cx="1050202" cy="275107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0" y="1317861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b="1" dirty="0" smtClean="0"/>
              <a:t>გმადლობთ ყურადღებისთვის!</a:t>
            </a:r>
            <a:endParaRPr lang="ka-GE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0" y="4977353"/>
            <a:ext cx="12192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400" dirty="0" smtClean="0">
                <a:latin typeface="+mj-lt"/>
              </a:rPr>
              <a:t>სახელმწიფო შესყიდვების სააგენტო</a:t>
            </a:r>
          </a:p>
          <a:p>
            <a:pPr algn="ctr"/>
            <a:r>
              <a:rPr lang="ka-GE" sz="1400" dirty="0" smtClean="0">
                <a:latin typeface="+mj-lt"/>
              </a:rPr>
              <a:t>მის.: ქ. თბილისი 0113, რიჩარდ </a:t>
            </a:r>
            <a:r>
              <a:rPr lang="ka-GE" sz="1400" dirty="0" err="1" smtClean="0">
                <a:latin typeface="+mj-lt"/>
              </a:rPr>
              <a:t>ჰოლბრუკის</a:t>
            </a:r>
            <a:r>
              <a:rPr lang="ka-GE" sz="1400" dirty="0" smtClean="0">
                <a:latin typeface="+mj-lt"/>
              </a:rPr>
              <a:t> ქ. №8</a:t>
            </a:r>
          </a:p>
          <a:p>
            <a:pPr algn="ctr"/>
            <a:r>
              <a:rPr lang="ka-GE" sz="1400" dirty="0">
                <a:latin typeface="+mj-lt"/>
              </a:rPr>
              <a:t>ცხელი ხაზი: 2 48 48 </a:t>
            </a:r>
            <a:r>
              <a:rPr lang="ka-GE" sz="1400" dirty="0" smtClean="0">
                <a:latin typeface="+mj-lt"/>
              </a:rPr>
              <a:t>22</a:t>
            </a:r>
          </a:p>
          <a:p>
            <a:pPr algn="ctr"/>
            <a:r>
              <a:rPr lang="ka-GE" sz="1400" dirty="0" smtClean="0">
                <a:latin typeface="+mj-lt"/>
              </a:rPr>
              <a:t>ელ. ფოსტა: </a:t>
            </a:r>
            <a:r>
              <a:rPr lang="en-US" sz="1400" dirty="0" smtClean="0">
                <a:solidFill>
                  <a:srgbClr val="FF0000"/>
                </a:solidFill>
                <a:latin typeface="+mj-lt"/>
                <a:hlinkClick r:id="rId5"/>
              </a:rPr>
              <a:t>info@procurement.gov.ge</a:t>
            </a:r>
            <a:endParaRPr lang="en-US" sz="1400" dirty="0" smtClean="0">
              <a:solidFill>
                <a:srgbClr val="FF0000"/>
              </a:solidFill>
              <a:latin typeface="+mj-lt"/>
            </a:endParaRPr>
          </a:p>
          <a:p>
            <a:pPr algn="ctr"/>
            <a:r>
              <a:rPr lang="ka-GE" sz="1400" dirty="0" smtClean="0">
                <a:latin typeface="+mj-lt"/>
              </a:rPr>
              <a:t>ვებგვერდი: </a:t>
            </a:r>
            <a:r>
              <a:rPr lang="en-US" sz="1400" dirty="0" smtClean="0">
                <a:latin typeface="+mj-lt"/>
                <a:hlinkClick r:id="rId6"/>
              </a:rPr>
              <a:t>www.procurement.gov.ge</a:t>
            </a:r>
            <a:endParaRPr lang="ka-GE" sz="1400" dirty="0">
              <a:latin typeface="+mj-lt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686" y="1848001"/>
            <a:ext cx="1103426" cy="1103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341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654546" y="367539"/>
            <a:ext cx="6831496" cy="404191"/>
          </a:xfrm>
          <a:prstGeom prst="roundRect">
            <a:avLst/>
          </a:prstGeom>
          <a:gradFill>
            <a:gsLst>
              <a:gs pos="0">
                <a:schemeClr val="tx2"/>
              </a:gs>
              <a:gs pos="100000">
                <a:schemeClr val="dk1">
                  <a:tint val="90000"/>
                  <a:shade val="100000"/>
                  <a:satMod val="150000"/>
                  <a:lumMod val="100000"/>
                </a:schemeClr>
              </a:gs>
            </a:gsLst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400" b="1" dirty="0" smtClean="0"/>
              <a:t>საჯარო შესყიდვის პროცედურები</a:t>
            </a:r>
            <a:endParaRPr lang="en-US" sz="2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570" y="1064294"/>
            <a:ext cx="5275254" cy="342891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62905" y="929558"/>
            <a:ext cx="5318604" cy="506776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innerShdw blurRad="114300">
              <a:schemeClr val="accent1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ka-GE" sz="1600" b="1" dirty="0" smtClean="0">
                <a:solidFill>
                  <a:schemeClr val="tx1"/>
                </a:solidFill>
              </a:rPr>
              <a:t>ღია პროცედურა</a:t>
            </a:r>
          </a:p>
          <a:p>
            <a:pPr algn="just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2182" y="1660342"/>
            <a:ext cx="5318604" cy="506776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innerShdw blurRad="114300">
              <a:schemeClr val="accent1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ka-GE" sz="1600" b="1" dirty="0" smtClean="0">
                <a:solidFill>
                  <a:schemeClr val="tx1"/>
                </a:solidFill>
              </a:rPr>
              <a:t>შეზღუდული პროცედურა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72181" y="2383227"/>
            <a:ext cx="5318605" cy="506776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innerShdw blurRad="114300">
              <a:schemeClr val="accent1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ka-GE" sz="1600" b="1" dirty="0">
                <a:solidFill>
                  <a:schemeClr val="tx1"/>
                </a:solidFill>
              </a:rPr>
              <a:t>კონკურენტული დიალოგი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62904" y="3194884"/>
            <a:ext cx="5307951" cy="506776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innerShdw blurRad="114300">
              <a:schemeClr val="accent1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ka-GE" sz="1600" b="1" dirty="0" smtClean="0">
                <a:solidFill>
                  <a:schemeClr val="tx1"/>
                </a:solidFill>
              </a:rPr>
              <a:t>წინასწარი გამოქვეყნებით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ka-GE" sz="1600" b="1" dirty="0">
                <a:solidFill>
                  <a:schemeClr val="tx1"/>
                </a:solidFill>
              </a:rPr>
              <a:t>მოლაპარაკების პროცედურა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72181" y="4048400"/>
            <a:ext cx="5313720" cy="506776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innerShdw blurRad="114300">
              <a:schemeClr val="accent1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ka-GE" sz="1600" b="1" dirty="0">
                <a:solidFill>
                  <a:schemeClr val="tx1"/>
                </a:solidFill>
              </a:rPr>
              <a:t>ინოვაციური პარტნიორობა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52251" y="5905315"/>
            <a:ext cx="5318604" cy="506776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innerShdw blurRad="114300">
              <a:schemeClr val="accent1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ka-GE" sz="1600" b="1" dirty="0" smtClean="0">
                <a:solidFill>
                  <a:schemeClr val="tx1"/>
                </a:solidFill>
              </a:rPr>
              <a:t>წინასწარი </a:t>
            </a:r>
            <a:r>
              <a:rPr lang="ka-GE" sz="1600" b="1" dirty="0">
                <a:solidFill>
                  <a:schemeClr val="tx1"/>
                </a:solidFill>
              </a:rPr>
              <a:t>გამოქვეყნების </a:t>
            </a:r>
            <a:r>
              <a:rPr lang="ka-GE" sz="1600" b="1" dirty="0" smtClean="0">
                <a:solidFill>
                  <a:schemeClr val="tx1"/>
                </a:solidFill>
              </a:rPr>
              <a:t>გარეშე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ka-GE" sz="1600" b="1" dirty="0">
                <a:solidFill>
                  <a:schemeClr val="tx1"/>
                </a:solidFill>
              </a:rPr>
              <a:t>მოლაპარაკების პროცედურა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62216" y="4953988"/>
            <a:ext cx="5298674" cy="506776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innerShdw blurRad="114300">
              <a:schemeClr val="accent1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ka-GE" sz="1600" b="1" dirty="0" smtClean="0">
                <a:solidFill>
                  <a:schemeClr val="tx1"/>
                </a:solidFill>
              </a:rPr>
              <a:t>კონკურსი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516547" y="4951638"/>
            <a:ext cx="5541472" cy="754681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innerShdw blurRad="114300">
              <a:schemeClr val="accent1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ka-GE" sz="1600" dirty="0" smtClean="0">
                <a:solidFill>
                  <a:schemeClr val="tx1"/>
                </a:solidFill>
              </a:rPr>
              <a:t>საჯარო </a:t>
            </a:r>
            <a:r>
              <a:rPr lang="ka-GE" sz="1600" dirty="0">
                <a:solidFill>
                  <a:schemeClr val="tx1"/>
                </a:solidFill>
              </a:rPr>
              <a:t>შესყიდვის პროცედურები სოციალურ და სხვა სპეციფიკურ სფეროში მომსახურების შესყიდვის </a:t>
            </a:r>
            <a:r>
              <a:rPr lang="ka-GE" sz="1600" dirty="0" smtClean="0">
                <a:solidFill>
                  <a:schemeClr val="tx1"/>
                </a:solidFill>
              </a:rPr>
              <a:t>მიზნით</a:t>
            </a:r>
            <a:endParaRPr lang="ka-GE" sz="16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516547" y="5942256"/>
            <a:ext cx="5541472" cy="4449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innerShdw blurRad="114300">
              <a:schemeClr val="accent1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ka-GE" sz="1600" dirty="0" smtClean="0">
                <a:solidFill>
                  <a:schemeClr val="tx1"/>
                </a:solidFill>
              </a:rPr>
              <a:t>საჯარო </a:t>
            </a:r>
            <a:r>
              <a:rPr lang="ka-GE" sz="1600" dirty="0">
                <a:solidFill>
                  <a:schemeClr val="tx1"/>
                </a:solidFill>
              </a:rPr>
              <a:t>შესყიდვის პროცედურების </a:t>
            </a:r>
            <a:r>
              <a:rPr lang="ka-GE" sz="1600" noProof="1" smtClean="0">
                <a:solidFill>
                  <a:schemeClr val="tx1"/>
                </a:solidFill>
              </a:rPr>
              <a:t>დარეზერვება</a:t>
            </a:r>
            <a:endParaRPr lang="ka-GE" sz="1600" noProof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827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680252" y="334106"/>
            <a:ext cx="6831496" cy="404191"/>
          </a:xfrm>
          <a:prstGeom prst="roundRect">
            <a:avLst/>
          </a:prstGeom>
          <a:gradFill>
            <a:gsLst>
              <a:gs pos="0">
                <a:schemeClr val="tx2"/>
              </a:gs>
              <a:gs pos="100000">
                <a:schemeClr val="dk1">
                  <a:tint val="90000"/>
                  <a:shade val="100000"/>
                  <a:satMod val="150000"/>
                  <a:lumMod val="100000"/>
                </a:schemeClr>
              </a:gs>
            </a:gsLst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400" b="1" dirty="0" smtClean="0"/>
              <a:t>ღია პროცედურა</a:t>
            </a:r>
            <a:endParaRPr lang="en-US" sz="2400" b="1" dirty="0"/>
          </a:p>
        </p:txBody>
      </p:sp>
      <p:sp>
        <p:nvSpPr>
          <p:cNvPr id="4" name="Rounded Rectangle 3"/>
          <p:cNvSpPr/>
          <p:nvPr/>
        </p:nvSpPr>
        <p:spPr>
          <a:xfrm>
            <a:off x="132142" y="2434464"/>
            <a:ext cx="7072889" cy="117880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ka-GE" sz="1600" dirty="0" smtClean="0"/>
              <a:t>წინადადების </a:t>
            </a:r>
            <a:r>
              <a:rPr lang="ka-GE" sz="1600" dirty="0"/>
              <a:t>წარდგენა შეუძლია ნებისმიერ ეკონომიკურ </a:t>
            </a:r>
            <a:r>
              <a:rPr lang="ka-GE" sz="1600" dirty="0" smtClean="0"/>
              <a:t>ოპერატორს</a:t>
            </a:r>
          </a:p>
          <a:p>
            <a:pPr marL="285750" lvl="0" indent="-285750">
              <a:buFont typeface="Courier New" panose="02070309020205020404" pitchFamily="49" charset="0"/>
              <a:buChar char="o"/>
            </a:pPr>
            <a:endParaRPr lang="ka-GE" sz="1600" dirty="0" smtClean="0"/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ka-GE" sz="1600" dirty="0" smtClean="0"/>
              <a:t> დაუშვებელია მოლაპარაკების გამართვა</a:t>
            </a:r>
            <a:endParaRPr lang="en-US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036" y="1906801"/>
            <a:ext cx="4754484" cy="308152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890083" y="1019856"/>
            <a:ext cx="10411833" cy="60538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ka-GE" sz="1600" b="1" dirty="0" smtClean="0"/>
              <a:t>ღია პროცედურა </a:t>
            </a:r>
            <a:r>
              <a:rPr lang="ka-GE" sz="1600" b="1" noProof="1" smtClean="0"/>
              <a:t>ერთეტაპიანი</a:t>
            </a:r>
            <a:r>
              <a:rPr lang="ka-GE" sz="1600" b="1" dirty="0" smtClean="0"/>
              <a:t> პროცედურაა</a:t>
            </a:r>
            <a:r>
              <a:rPr lang="en-US" sz="1600" b="1" dirty="0" smtClean="0"/>
              <a:t>. </a:t>
            </a:r>
            <a:r>
              <a:rPr lang="ka-GE" sz="1600" dirty="0" smtClean="0"/>
              <a:t>შესყიდვა ხორციელდება ელექტრონული სისტემის საშუალებით</a:t>
            </a: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738175346"/>
              </p:ext>
            </p:extLst>
          </p:nvPr>
        </p:nvGraphicFramePr>
        <p:xfrm>
          <a:off x="6112889" y="4867136"/>
          <a:ext cx="6452212" cy="1954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Right Arrow 12"/>
          <p:cNvSpPr/>
          <p:nvPr/>
        </p:nvSpPr>
        <p:spPr>
          <a:xfrm rot="1452912">
            <a:off x="5432392" y="528255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495759" y="4293994"/>
            <a:ext cx="4880287" cy="121903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600" dirty="0">
                <a:solidFill>
                  <a:schemeClr val="tx1"/>
                </a:solidFill>
              </a:rPr>
              <a:t>შესყიდვა ხორციელდება საუკეთესო წინადადების გამოვლენის კრიტერიუმზე დაყრდნობით</a:t>
            </a:r>
          </a:p>
        </p:txBody>
      </p:sp>
    </p:spTree>
    <p:extLst>
      <p:ext uri="{BB962C8B-B14F-4D97-AF65-F5344CB8AC3E}">
        <p14:creationId xmlns:p14="http://schemas.microsoft.com/office/powerpoint/2010/main" val="1869917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652332" y="213953"/>
            <a:ext cx="6831496" cy="404191"/>
          </a:xfrm>
          <a:prstGeom prst="roundRect">
            <a:avLst/>
          </a:prstGeom>
          <a:gradFill>
            <a:gsLst>
              <a:gs pos="0">
                <a:schemeClr val="tx2"/>
              </a:gs>
              <a:gs pos="100000">
                <a:schemeClr val="dk1">
                  <a:tint val="90000"/>
                  <a:shade val="100000"/>
                  <a:satMod val="150000"/>
                  <a:lumMod val="100000"/>
                </a:schemeClr>
              </a:gs>
            </a:gsLst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400" b="1" dirty="0">
                <a:solidFill>
                  <a:schemeClr val="bg1"/>
                </a:solidFill>
              </a:rPr>
              <a:t>შეზღუდული პროცედურა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99151" y="2189564"/>
            <a:ext cx="6938983" cy="147579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lvl="0" indent="-285750" algn="just">
              <a:buFont typeface="Courier New" panose="02070309020205020404" pitchFamily="49" charset="0"/>
              <a:buChar char="o"/>
            </a:pPr>
            <a:r>
              <a:rPr lang="ka-GE" sz="1600" b="1" dirty="0" smtClean="0"/>
              <a:t>განაცხადის წარდგენა </a:t>
            </a:r>
            <a:r>
              <a:rPr lang="ka-GE" sz="1600" dirty="0" smtClean="0"/>
              <a:t>შეუძლია</a:t>
            </a:r>
            <a:r>
              <a:rPr lang="ka-GE" sz="1600" b="1" dirty="0" smtClean="0"/>
              <a:t> </a:t>
            </a:r>
            <a:r>
              <a:rPr lang="ka-GE" sz="1600" dirty="0" smtClean="0"/>
              <a:t>ნებისმიერ </a:t>
            </a:r>
            <a:r>
              <a:rPr lang="ka-GE" sz="1600" dirty="0"/>
              <a:t>ეკონომიკურ </a:t>
            </a:r>
            <a:r>
              <a:rPr lang="ka-GE" sz="1600" dirty="0" smtClean="0"/>
              <a:t>ოპერატორს</a:t>
            </a:r>
          </a:p>
          <a:p>
            <a:pPr marL="285750" lvl="0" indent="-285750" algn="just">
              <a:buFont typeface="Courier New" panose="02070309020205020404" pitchFamily="49" charset="0"/>
              <a:buChar char="o"/>
            </a:pPr>
            <a:endParaRPr lang="ka-GE" sz="1600" dirty="0"/>
          </a:p>
          <a:p>
            <a:pPr marL="285750" lvl="0" indent="-285750" algn="just">
              <a:buFont typeface="Courier New" panose="02070309020205020404" pitchFamily="49" charset="0"/>
              <a:buChar char="o"/>
            </a:pPr>
            <a:r>
              <a:rPr lang="ka-GE" sz="1600" b="1" dirty="0" smtClean="0"/>
              <a:t>წინადადებას წარდგენა </a:t>
            </a:r>
            <a:r>
              <a:rPr lang="ka-GE" sz="1600" dirty="0" smtClean="0"/>
              <a:t>შეუძლია „კვალიფიციურ“ კანდიდატს</a:t>
            </a:r>
            <a:endParaRPr lang="en-US" sz="1600" dirty="0"/>
          </a:p>
        </p:txBody>
      </p:sp>
      <p:sp>
        <p:nvSpPr>
          <p:cNvPr id="8" name="Rounded Rectangle 7"/>
          <p:cNvSpPr/>
          <p:nvPr/>
        </p:nvSpPr>
        <p:spPr>
          <a:xfrm>
            <a:off x="330507" y="4556673"/>
            <a:ext cx="5409283" cy="109260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ka-GE" sz="1600" b="1" dirty="0" smtClean="0"/>
              <a:t>დაუშვებელია </a:t>
            </a:r>
            <a:r>
              <a:rPr lang="ka-GE" sz="1600" dirty="0" smtClean="0"/>
              <a:t>მოლაპარაკების გამართვა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ka-GE" sz="1600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ka-GE" sz="1600" b="1" dirty="0" smtClean="0"/>
              <a:t>დასაშვებია </a:t>
            </a:r>
            <a:r>
              <a:rPr lang="ka-GE" sz="1600" dirty="0" smtClean="0"/>
              <a:t>კანდიდატთა რაოდენობის შემცირება</a:t>
            </a:r>
            <a:endParaRPr lang="ka-GE" sz="1600" dirty="0"/>
          </a:p>
        </p:txBody>
      </p:sp>
      <p:sp>
        <p:nvSpPr>
          <p:cNvPr id="11" name="Rounded Rectangle 10"/>
          <p:cNvSpPr/>
          <p:nvPr/>
        </p:nvSpPr>
        <p:spPr>
          <a:xfrm>
            <a:off x="7126218" y="5801062"/>
            <a:ext cx="4715220" cy="82947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a-GE" sz="1600" dirty="0"/>
              <a:t>შესყიდვა ხორციელდება </a:t>
            </a:r>
            <a:r>
              <a:rPr lang="ka-GE" sz="1600" b="1" dirty="0"/>
              <a:t>საუკეთესო წინადადების გამოვლენის </a:t>
            </a:r>
            <a:r>
              <a:rPr lang="ka-GE" sz="1600" b="1" dirty="0" smtClean="0"/>
              <a:t>კრიტერიუმის </a:t>
            </a:r>
            <a:r>
              <a:rPr lang="ka-GE" sz="1600" dirty="0" smtClean="0"/>
              <a:t>გამოყენებით</a:t>
            </a:r>
            <a:endParaRPr lang="ka-GE" sz="1600" dirty="0"/>
          </a:p>
        </p:txBody>
      </p:sp>
      <p:sp>
        <p:nvSpPr>
          <p:cNvPr id="7" name="Rounded Rectangle 6"/>
          <p:cNvSpPr/>
          <p:nvPr/>
        </p:nvSpPr>
        <p:spPr>
          <a:xfrm>
            <a:off x="99151" y="921818"/>
            <a:ext cx="11777032" cy="56372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ka-GE" sz="1600" b="1" dirty="0" smtClean="0"/>
              <a:t>შეზღუდული </a:t>
            </a:r>
            <a:r>
              <a:rPr lang="ka-GE" sz="1600" b="1" noProof="1" smtClean="0"/>
              <a:t>პროცედურა ორეტაპიანი პროცედურაა. </a:t>
            </a:r>
            <a:r>
              <a:rPr lang="ka-GE" sz="1600" noProof="1" smtClean="0"/>
              <a:t>შესყიდვა </a:t>
            </a:r>
            <a:r>
              <a:rPr lang="ka-GE" sz="1600" dirty="0" smtClean="0"/>
              <a:t>ხორციელდება </a:t>
            </a:r>
            <a:r>
              <a:rPr lang="ka-GE" sz="1600" dirty="0"/>
              <a:t>ელექტრონული </a:t>
            </a:r>
            <a:r>
              <a:rPr lang="ka-GE" sz="1600" dirty="0" smtClean="0"/>
              <a:t>სისტემის საშუალებით</a:t>
            </a:r>
            <a:endParaRPr lang="ka-GE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081" y="1824607"/>
            <a:ext cx="4638102" cy="363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75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tx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784913" y="225871"/>
            <a:ext cx="6831496" cy="404191"/>
          </a:xfrm>
          <a:prstGeom prst="roundRect">
            <a:avLst/>
          </a:prstGeom>
          <a:gradFill>
            <a:gsLst>
              <a:gs pos="0">
                <a:schemeClr val="tx2"/>
              </a:gs>
              <a:gs pos="100000">
                <a:schemeClr val="dk1">
                  <a:tint val="90000"/>
                  <a:shade val="100000"/>
                  <a:satMod val="150000"/>
                  <a:lumMod val="100000"/>
                </a:schemeClr>
              </a:gs>
            </a:gsLst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400" b="1" dirty="0">
                <a:solidFill>
                  <a:schemeClr val="bg1"/>
                </a:solidFill>
              </a:rPr>
              <a:t>კონკურენტული დიალოგი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186150" y="913064"/>
            <a:ext cx="10029022" cy="6659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a-GE" sz="1600" b="1" dirty="0" smtClean="0">
                <a:solidFill>
                  <a:sysClr val="windowText" lastClr="000000"/>
                </a:solidFill>
              </a:rPr>
              <a:t>კონკურენტული დიალოგი </a:t>
            </a:r>
            <a:r>
              <a:rPr lang="ka-GE" sz="1600" b="1" noProof="1" smtClean="0">
                <a:solidFill>
                  <a:sysClr val="windowText" lastClr="000000"/>
                </a:solidFill>
              </a:rPr>
              <a:t>ორეტაპიანი პროცედურაა</a:t>
            </a:r>
            <a:r>
              <a:rPr lang="ka-GE" sz="1600" b="1" dirty="0" smtClean="0">
                <a:solidFill>
                  <a:sysClr val="windowText" lastClr="000000"/>
                </a:solidFill>
              </a:rPr>
              <a:t>. </a:t>
            </a:r>
            <a:r>
              <a:rPr lang="ka-GE" sz="1600" dirty="0" smtClean="0">
                <a:solidFill>
                  <a:sysClr val="windowText" lastClr="000000"/>
                </a:solidFill>
              </a:rPr>
              <a:t>შესყიდვა ხორციელდება </a:t>
            </a:r>
            <a:r>
              <a:rPr lang="ka-GE" sz="1600" dirty="0"/>
              <a:t>ელექტრონული </a:t>
            </a:r>
            <a:r>
              <a:rPr lang="ka-GE" sz="1600" dirty="0" smtClean="0"/>
              <a:t>სისტემის საშუალებითა და დიალოგის გამართვის გზით</a:t>
            </a:r>
            <a:endParaRPr lang="en-GB" sz="1600" b="1" dirty="0">
              <a:solidFill>
                <a:sysClr val="windowText" lastClr="00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460498" y="5409614"/>
            <a:ext cx="4552121" cy="104133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ka-GE" sz="1600" dirty="0" smtClean="0"/>
          </a:p>
          <a:p>
            <a:r>
              <a:rPr lang="ka-GE" sz="1600" dirty="0" smtClean="0"/>
              <a:t>შესყიდვა ხორციელდება </a:t>
            </a:r>
            <a:r>
              <a:rPr lang="ka-GE" sz="1600" b="1" dirty="0" smtClean="0"/>
              <a:t>ფასისა </a:t>
            </a:r>
            <a:r>
              <a:rPr lang="ka-GE" sz="1600" b="1" dirty="0"/>
              <a:t>და ხარისხის საუკეთესო თანაფარდობის კრიტერიუმის </a:t>
            </a:r>
            <a:r>
              <a:rPr lang="ka-GE" sz="1600" dirty="0" smtClean="0"/>
              <a:t>გამოყენებით</a:t>
            </a:r>
            <a:endParaRPr lang="ka-GE" sz="1600" dirty="0"/>
          </a:p>
          <a:p>
            <a:endParaRPr lang="ka-GE" sz="1600" dirty="0" smtClean="0"/>
          </a:p>
        </p:txBody>
      </p:sp>
      <p:sp>
        <p:nvSpPr>
          <p:cNvPr id="11" name="Rounded Rectangle 10"/>
          <p:cNvSpPr/>
          <p:nvPr/>
        </p:nvSpPr>
        <p:spPr>
          <a:xfrm>
            <a:off x="1037422" y="4634494"/>
            <a:ext cx="5504762" cy="104133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ka-GE" sz="1600" b="1" dirty="0" smtClean="0"/>
              <a:t>სავალდებულოა </a:t>
            </a:r>
            <a:r>
              <a:rPr lang="ka-GE" sz="1600" dirty="0" smtClean="0"/>
              <a:t>დიალოგის გამართვა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endParaRPr lang="ka-GE" sz="1600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ka-GE" sz="1600" b="1" dirty="0" smtClean="0"/>
              <a:t>დასაშვებია </a:t>
            </a:r>
            <a:r>
              <a:rPr lang="ka-GE" sz="1600" dirty="0" smtClean="0"/>
              <a:t>კანდიდატთა </a:t>
            </a:r>
            <a:r>
              <a:rPr lang="ka-GE" sz="1600" dirty="0"/>
              <a:t>რაოდენობის </a:t>
            </a:r>
            <a:r>
              <a:rPr lang="ka-GE" sz="1600" dirty="0" smtClean="0"/>
              <a:t>შემცირება</a:t>
            </a:r>
            <a:endParaRPr lang="ka-GE" sz="1600" dirty="0"/>
          </a:p>
        </p:txBody>
      </p:sp>
      <p:sp>
        <p:nvSpPr>
          <p:cNvPr id="7" name="Rounded Rectangle 6"/>
          <p:cNvSpPr/>
          <p:nvPr/>
        </p:nvSpPr>
        <p:spPr>
          <a:xfrm>
            <a:off x="264406" y="2144990"/>
            <a:ext cx="7050794" cy="18015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lvl="0" indent="-285750" algn="just">
              <a:buFont typeface="Courier New" panose="02070309020205020404" pitchFamily="49" charset="0"/>
              <a:buChar char="o"/>
            </a:pPr>
            <a:r>
              <a:rPr lang="ka-GE" sz="1600" b="1" dirty="0" smtClean="0"/>
              <a:t>განაცხადის წარდგენა </a:t>
            </a:r>
            <a:r>
              <a:rPr lang="ka-GE" sz="1600" dirty="0" smtClean="0"/>
              <a:t>შეუძლია</a:t>
            </a:r>
            <a:r>
              <a:rPr lang="ka-GE" sz="1600" b="1" dirty="0" smtClean="0"/>
              <a:t> </a:t>
            </a:r>
            <a:r>
              <a:rPr lang="ka-GE" sz="1600" dirty="0" smtClean="0"/>
              <a:t>ნებისმიერ </a:t>
            </a:r>
            <a:r>
              <a:rPr lang="ka-GE" sz="1600" dirty="0"/>
              <a:t>ეკონომიკურ </a:t>
            </a:r>
            <a:r>
              <a:rPr lang="ka-GE" sz="1600" dirty="0" smtClean="0"/>
              <a:t>ოპერატორს</a:t>
            </a:r>
            <a:endParaRPr lang="ka-GE" sz="1600" dirty="0"/>
          </a:p>
          <a:p>
            <a:pPr marL="285750" lvl="0" indent="-285750" algn="just">
              <a:buFont typeface="Courier New" panose="02070309020205020404" pitchFamily="49" charset="0"/>
              <a:buChar char="o"/>
            </a:pPr>
            <a:endParaRPr lang="ka-GE" sz="1600" dirty="0" smtClean="0"/>
          </a:p>
          <a:p>
            <a:pPr marL="285750" lvl="0" indent="-285750" algn="just">
              <a:buFont typeface="Courier New" panose="02070309020205020404" pitchFamily="49" charset="0"/>
              <a:buChar char="o"/>
            </a:pPr>
            <a:r>
              <a:rPr lang="ka-GE" sz="1600" b="1" dirty="0" smtClean="0"/>
              <a:t>დიალოგში მონაწილეობას </a:t>
            </a:r>
            <a:r>
              <a:rPr lang="ka-GE" sz="1600" dirty="0" smtClean="0"/>
              <a:t>იღებენ მხოლოდ „კვალიფიციური“ კანდიდატები</a:t>
            </a:r>
          </a:p>
          <a:p>
            <a:pPr marL="285750" lvl="0" indent="-285750" algn="just">
              <a:buFont typeface="Courier New" panose="02070309020205020404" pitchFamily="49" charset="0"/>
              <a:buChar char="o"/>
            </a:pPr>
            <a:endParaRPr lang="ka-GE" sz="1600" dirty="0" smtClean="0"/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ka-GE" sz="1600" b="1" dirty="0" smtClean="0"/>
              <a:t>წინადადების წარდგენა </a:t>
            </a:r>
            <a:r>
              <a:rPr lang="ka-GE" sz="1600" dirty="0"/>
              <a:t>შეუძლია „კვალიფიციურ“ </a:t>
            </a:r>
            <a:r>
              <a:rPr lang="ka-GE" sz="1600" dirty="0" smtClean="0"/>
              <a:t>კანდიდატს</a:t>
            </a:r>
            <a:endParaRPr lang="ka-GE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378" y="1853390"/>
            <a:ext cx="4520359" cy="312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914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1434627" y="114566"/>
            <a:ext cx="8399044" cy="404191"/>
          </a:xfrm>
          <a:prstGeom prst="roundRect">
            <a:avLst/>
          </a:prstGeom>
          <a:gradFill>
            <a:gsLst>
              <a:gs pos="0">
                <a:schemeClr val="tx2"/>
              </a:gs>
              <a:gs pos="100000">
                <a:schemeClr val="dk1">
                  <a:tint val="90000"/>
                  <a:shade val="100000"/>
                  <a:satMod val="150000"/>
                  <a:lumMod val="100000"/>
                </a:schemeClr>
              </a:gs>
            </a:gsLst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400" b="1" dirty="0" smtClean="0">
                <a:solidFill>
                  <a:schemeClr val="bg1"/>
                </a:solidFill>
              </a:rPr>
              <a:t>წინასწარი გამოქვეყნებით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ka-GE" sz="2400" b="1" dirty="0">
                <a:solidFill>
                  <a:schemeClr val="bg1"/>
                </a:solidFill>
              </a:rPr>
              <a:t>მოლაპარაკების პროცედურა 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51692" y="884370"/>
            <a:ext cx="11325339" cy="6659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a-GE" sz="1600" b="1" dirty="0" smtClean="0">
                <a:solidFill>
                  <a:schemeClr val="tx1"/>
                </a:solidFill>
              </a:rPr>
              <a:t>წინასწარი </a:t>
            </a:r>
            <a:r>
              <a:rPr lang="ka-GE" sz="1600" b="1" noProof="1" smtClean="0">
                <a:solidFill>
                  <a:schemeClr val="tx1"/>
                </a:solidFill>
              </a:rPr>
              <a:t>გამოქვეყნებით </a:t>
            </a:r>
            <a:r>
              <a:rPr lang="ka-GE" sz="1600" b="1" dirty="0">
                <a:solidFill>
                  <a:schemeClr val="tx1"/>
                </a:solidFill>
              </a:rPr>
              <a:t>მოლაპარაკების პროცედურა </a:t>
            </a:r>
            <a:r>
              <a:rPr lang="ka-GE" sz="1600" b="1" noProof="1" smtClean="0">
                <a:solidFill>
                  <a:schemeClr val="tx1"/>
                </a:solidFill>
              </a:rPr>
              <a:t>ორეტაპიანი პროცედურაა</a:t>
            </a:r>
            <a:r>
              <a:rPr lang="ka-GE" sz="1600" b="1" dirty="0" smtClean="0">
                <a:solidFill>
                  <a:schemeClr val="tx1"/>
                </a:solidFill>
              </a:rPr>
              <a:t>. </a:t>
            </a:r>
            <a:r>
              <a:rPr lang="ka-GE" sz="1600" dirty="0">
                <a:solidFill>
                  <a:schemeClr val="tx1"/>
                </a:solidFill>
              </a:rPr>
              <a:t>შესყიდვა ხორციელდება ელექტრონული სისტემის </a:t>
            </a:r>
            <a:r>
              <a:rPr lang="ka-GE" sz="1600" dirty="0" smtClean="0">
                <a:solidFill>
                  <a:schemeClr val="tx1"/>
                </a:solidFill>
              </a:rPr>
              <a:t>საშუალებით. შესაძლებელია მოლაპარაკების </a:t>
            </a:r>
            <a:r>
              <a:rPr lang="ka-GE" sz="1600" dirty="0" smtClean="0"/>
              <a:t>გამართვა</a:t>
            </a:r>
            <a:endParaRPr lang="en-GB" sz="1600" b="1" dirty="0">
              <a:solidFill>
                <a:sysClr val="windowText" lastClr="00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513687" y="4976627"/>
            <a:ext cx="4736524" cy="129999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a-GE" sz="1600" b="1" dirty="0" smtClean="0"/>
              <a:t>დასაშვებია: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ka-GE" sz="1600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ka-GE" sz="1600" dirty="0" smtClean="0"/>
              <a:t>მოლაპარაკების გამართვა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ka-GE" sz="1600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ka-GE" sz="1600" dirty="0"/>
              <a:t>კანდიდატთა რაოდენობის </a:t>
            </a:r>
            <a:r>
              <a:rPr lang="ka-GE" sz="1600" dirty="0" smtClean="0"/>
              <a:t>შემცირება</a:t>
            </a:r>
            <a:endParaRPr lang="ka-GE" sz="1600" dirty="0"/>
          </a:p>
        </p:txBody>
      </p:sp>
      <p:sp>
        <p:nvSpPr>
          <p:cNvPr id="11" name="Rounded Rectangle 10"/>
          <p:cNvSpPr/>
          <p:nvPr/>
        </p:nvSpPr>
        <p:spPr>
          <a:xfrm>
            <a:off x="460946" y="5230014"/>
            <a:ext cx="4612596" cy="79321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a-GE" sz="1600" dirty="0"/>
              <a:t>შესყიდვა ხორციელდება </a:t>
            </a:r>
            <a:r>
              <a:rPr lang="ka-GE" sz="1600" b="1" dirty="0"/>
              <a:t>საუკეთესო წინადადების გამოვლენის </a:t>
            </a:r>
            <a:r>
              <a:rPr lang="ka-GE" sz="1600" b="1" dirty="0" smtClean="0"/>
              <a:t>კრიტერიუმის </a:t>
            </a:r>
            <a:r>
              <a:rPr lang="ka-GE" sz="1600" dirty="0" smtClean="0"/>
              <a:t>გამოყენებით</a:t>
            </a:r>
            <a:endParaRPr lang="ka-GE" sz="1600" dirty="0"/>
          </a:p>
        </p:txBody>
      </p:sp>
      <p:sp>
        <p:nvSpPr>
          <p:cNvPr id="7" name="Rounded Rectangle 6"/>
          <p:cNvSpPr/>
          <p:nvPr/>
        </p:nvSpPr>
        <p:spPr>
          <a:xfrm>
            <a:off x="5210978" y="2362708"/>
            <a:ext cx="6885542" cy="213217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lvl="0" indent="-285750" algn="just">
              <a:buFont typeface="Courier New" panose="02070309020205020404" pitchFamily="49" charset="0"/>
              <a:buChar char="o"/>
            </a:pPr>
            <a:r>
              <a:rPr lang="ka-GE" sz="1600" b="1" dirty="0" smtClean="0"/>
              <a:t>განაცხადის წარდგენა </a:t>
            </a:r>
            <a:r>
              <a:rPr lang="ka-GE" sz="1600" dirty="0" smtClean="0"/>
              <a:t>შეუძლია</a:t>
            </a:r>
            <a:r>
              <a:rPr lang="ka-GE" sz="1600" b="1" dirty="0" smtClean="0"/>
              <a:t> </a:t>
            </a:r>
            <a:r>
              <a:rPr lang="ka-GE" sz="1600" dirty="0" smtClean="0"/>
              <a:t>ნებისმიერ </a:t>
            </a:r>
            <a:r>
              <a:rPr lang="ka-GE" sz="1600" dirty="0"/>
              <a:t>ეკონომიკურ </a:t>
            </a:r>
            <a:r>
              <a:rPr lang="ka-GE" sz="1600" dirty="0" smtClean="0"/>
              <a:t>ოპერატორს</a:t>
            </a:r>
            <a:endParaRPr lang="ka-GE" sz="1600" dirty="0"/>
          </a:p>
          <a:p>
            <a:pPr marL="285750" lvl="0" indent="-285750" algn="just">
              <a:buFont typeface="Courier New" panose="02070309020205020404" pitchFamily="49" charset="0"/>
              <a:buChar char="o"/>
            </a:pPr>
            <a:endParaRPr lang="ka-GE" sz="1600" dirty="0" smtClean="0"/>
          </a:p>
          <a:p>
            <a:pPr marL="285750" lvl="0" indent="-285750" algn="just">
              <a:buFont typeface="Courier New" panose="02070309020205020404" pitchFamily="49" charset="0"/>
              <a:buChar char="o"/>
            </a:pPr>
            <a:r>
              <a:rPr lang="ka-GE" sz="1600" b="1" dirty="0" smtClean="0"/>
              <a:t>მოლაპარაკებაში მონაწილეობა შეიძლება მიიღონ </a:t>
            </a:r>
            <a:r>
              <a:rPr lang="ka-GE" sz="1600" dirty="0" smtClean="0"/>
              <a:t>მხოლოდ „კვალიფიციურმა“ კანდიდატებმა</a:t>
            </a:r>
          </a:p>
          <a:p>
            <a:pPr marL="285750" lvl="0" indent="-285750" algn="just">
              <a:buFont typeface="Courier New" panose="02070309020205020404" pitchFamily="49" charset="0"/>
              <a:buChar char="o"/>
            </a:pPr>
            <a:endParaRPr lang="ka-GE" sz="1600" dirty="0"/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ka-GE" sz="1600" b="1" dirty="0" smtClean="0"/>
              <a:t>წინადადების </a:t>
            </a:r>
            <a:r>
              <a:rPr lang="ka-GE" sz="1600" b="1" dirty="0"/>
              <a:t>წარდგენა </a:t>
            </a:r>
            <a:r>
              <a:rPr lang="ka-GE" sz="1600" dirty="0" smtClean="0"/>
              <a:t>შეუძლია </a:t>
            </a:r>
            <a:r>
              <a:rPr lang="ka-GE" sz="1600" dirty="0"/>
              <a:t>„კვალიფიციურ“ კანდიდატს</a:t>
            </a:r>
          </a:p>
          <a:p>
            <a:pPr marL="285750" lvl="0" indent="-285750" algn="just">
              <a:buFont typeface="Courier New" panose="02070309020205020404" pitchFamily="49" charset="0"/>
              <a:buChar char="o"/>
            </a:pPr>
            <a:endParaRPr lang="en-U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90" y="1972019"/>
            <a:ext cx="4979622" cy="2820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310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768387" y="247004"/>
            <a:ext cx="6831496" cy="404191"/>
          </a:xfrm>
          <a:prstGeom prst="roundRect">
            <a:avLst/>
          </a:prstGeom>
          <a:gradFill>
            <a:gsLst>
              <a:gs pos="0">
                <a:schemeClr val="tx2"/>
              </a:gs>
              <a:gs pos="100000">
                <a:schemeClr val="dk1">
                  <a:tint val="90000"/>
                  <a:shade val="100000"/>
                  <a:satMod val="150000"/>
                  <a:lumMod val="100000"/>
                </a:schemeClr>
              </a:gs>
            </a:gsLst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400" b="1" dirty="0" smtClean="0"/>
              <a:t>პროცედურის განხორციელების საფუძვლები</a:t>
            </a:r>
            <a:endParaRPr lang="en-US" sz="2400" b="1" dirty="0"/>
          </a:p>
        </p:txBody>
      </p:sp>
      <p:sp>
        <p:nvSpPr>
          <p:cNvPr id="4" name="Rounded Rectangle 3"/>
          <p:cNvSpPr/>
          <p:nvPr/>
        </p:nvSpPr>
        <p:spPr>
          <a:xfrm>
            <a:off x="510419" y="936434"/>
            <a:ext cx="7796299" cy="533632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a-GE" sz="1600" b="1" dirty="0">
                <a:solidFill>
                  <a:sysClr val="windowText" lastClr="000000"/>
                </a:solidFill>
              </a:rPr>
              <a:t>კონკურენტული </a:t>
            </a:r>
            <a:r>
              <a:rPr lang="ka-GE" sz="1600" b="1" dirty="0" smtClean="0">
                <a:solidFill>
                  <a:sysClr val="windowText" lastClr="000000"/>
                </a:solidFill>
              </a:rPr>
              <a:t>დიალოგი</a:t>
            </a:r>
            <a:r>
              <a:rPr lang="en-US" sz="1600" b="1" dirty="0" smtClean="0">
                <a:solidFill>
                  <a:sysClr val="windowText" lastClr="000000"/>
                </a:solidFill>
              </a:rPr>
              <a:t> </a:t>
            </a:r>
            <a:r>
              <a:rPr lang="ka-GE" sz="1600" b="1" dirty="0" smtClean="0">
                <a:solidFill>
                  <a:sysClr val="windowText" lastClr="000000"/>
                </a:solidFill>
              </a:rPr>
              <a:t>და </a:t>
            </a:r>
            <a:r>
              <a:rPr lang="ka-GE" sz="1600" b="1" dirty="0">
                <a:solidFill>
                  <a:sysClr val="windowText" lastClr="000000"/>
                </a:solidFill>
              </a:rPr>
              <a:t>წინასწარი გამოქვეყნებით მოლაპარაკების </a:t>
            </a:r>
            <a:r>
              <a:rPr lang="ka-GE" sz="1600" b="1" dirty="0" smtClean="0">
                <a:solidFill>
                  <a:sysClr val="windowText" lastClr="000000"/>
                </a:solidFill>
              </a:rPr>
              <a:t>პროცედურ</a:t>
            </a:r>
            <a:r>
              <a:rPr lang="ka-GE" sz="1600" b="1" dirty="0">
                <a:solidFill>
                  <a:sysClr val="windowText" lastClr="000000"/>
                </a:solidFill>
              </a:rPr>
              <a:t>ა</a:t>
            </a:r>
            <a:r>
              <a:rPr lang="en-US" sz="1600" b="1" dirty="0" smtClean="0">
                <a:solidFill>
                  <a:sysClr val="windowText" lastClr="000000"/>
                </a:solidFill>
              </a:rPr>
              <a:t> </a:t>
            </a:r>
            <a:r>
              <a:rPr lang="ka-GE" sz="1600" b="1" dirty="0" smtClean="0"/>
              <a:t>შესაძლებელია </a:t>
            </a:r>
            <a:r>
              <a:rPr lang="ka-GE" sz="1600" b="1" dirty="0"/>
              <a:t>გამოყენებულ იქნეს </a:t>
            </a:r>
            <a:r>
              <a:rPr lang="ka-GE" sz="1600" b="1" dirty="0" smtClean="0"/>
              <a:t>მხოლოდ შემდეგი საფუძვლების არსებობისას: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endParaRPr lang="ka-GE" sz="1600" dirty="0"/>
          </a:p>
          <a:p>
            <a:pPr marL="285750" lvl="0" indent="-285750" algn="just">
              <a:buFont typeface="Courier New" panose="02070309020205020404" pitchFamily="49" charset="0"/>
              <a:buChar char="o"/>
            </a:pPr>
            <a:r>
              <a:rPr lang="ka-GE" sz="1600" dirty="0" smtClean="0"/>
              <a:t>თუ </a:t>
            </a:r>
            <a:r>
              <a:rPr lang="ka-GE" sz="1600" dirty="0"/>
              <a:t>შესყიდვის ხელშეკრულება ვერ დაიდება წინასწარი მოლაპარაკების გარეშე მის ბუნებასთან, სირთულესთან, სამართლებრივ და ფინანსურ სტრუქტურასთან ან რისკებთან დაკავშირებული გარემოებების </a:t>
            </a:r>
            <a:r>
              <a:rPr lang="ka-GE" sz="1600" dirty="0" smtClean="0"/>
              <a:t>გამო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endParaRPr lang="ka-GE" sz="1600" dirty="0"/>
          </a:p>
          <a:p>
            <a:pPr marL="285750" lvl="0" indent="-285750" algn="just">
              <a:buFont typeface="Courier New" panose="02070309020205020404" pitchFamily="49" charset="0"/>
              <a:buChar char="o"/>
            </a:pPr>
            <a:r>
              <a:rPr lang="ka-GE" sz="1600" dirty="0" smtClean="0"/>
              <a:t>თუ </a:t>
            </a:r>
            <a:r>
              <a:rPr lang="ka-GE" sz="1600" dirty="0"/>
              <a:t>შემსყიდველი ორგანიზაცია მკაფიოდ ვერ განსაზღვრავს სპეციფიკაციებს შესაბამის სტანდარტზე </a:t>
            </a:r>
            <a:r>
              <a:rPr lang="ka-GE" sz="1600" dirty="0" smtClean="0"/>
              <a:t>მითითებით</a:t>
            </a:r>
          </a:p>
          <a:p>
            <a:pPr marL="285750" lvl="0" indent="-285750" algn="just">
              <a:buFont typeface="Courier New" panose="02070309020205020404" pitchFamily="49" charset="0"/>
              <a:buChar char="o"/>
            </a:pPr>
            <a:endParaRPr lang="ka-GE" sz="1600" dirty="0"/>
          </a:p>
          <a:p>
            <a:pPr marL="285750" lvl="0" indent="-285750" algn="just">
              <a:buFont typeface="Courier New" panose="02070309020205020404" pitchFamily="49" charset="0"/>
              <a:buChar char="o"/>
            </a:pPr>
            <a:r>
              <a:rPr lang="ka-GE" sz="1600" dirty="0" smtClean="0"/>
              <a:t>თუ </a:t>
            </a:r>
            <a:r>
              <a:rPr lang="ka-GE" sz="1600" dirty="0"/>
              <a:t>შემსყიდველი ორგანიზაციის საჭიროებები ვერ დაკმაყოფილდება ბაზარზე ხელმისაწვდომი გადაწყვეტის გზების მისადაგების </a:t>
            </a:r>
            <a:r>
              <a:rPr lang="ka-GE" sz="1600" dirty="0" smtClean="0"/>
              <a:t>გარეშე</a:t>
            </a:r>
          </a:p>
          <a:p>
            <a:pPr marL="285750" lvl="0" indent="-285750" algn="just">
              <a:buFont typeface="Courier New" panose="02070309020205020404" pitchFamily="49" charset="0"/>
              <a:buChar char="o"/>
            </a:pPr>
            <a:endParaRPr lang="ka-GE" sz="1600" dirty="0"/>
          </a:p>
          <a:p>
            <a:pPr marL="285750" lvl="0" indent="-285750" algn="just">
              <a:buFont typeface="Courier New" panose="02070309020205020404" pitchFamily="49" charset="0"/>
              <a:buChar char="o"/>
            </a:pPr>
            <a:r>
              <a:rPr lang="ka-GE" sz="1600" dirty="0" smtClean="0"/>
              <a:t>თუ </a:t>
            </a:r>
            <a:r>
              <a:rPr lang="ka-GE" sz="1600" dirty="0"/>
              <a:t>შესყიდვა მოიცავს დიზაინს ან ინოვაციურ </a:t>
            </a:r>
            <a:r>
              <a:rPr lang="ka-GE" sz="1600" dirty="0" smtClean="0"/>
              <a:t>გადაწყვეტას</a:t>
            </a:r>
          </a:p>
          <a:p>
            <a:pPr algn="just"/>
            <a:endParaRPr lang="ka-GE" sz="1600" dirty="0"/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ka-GE" sz="1600" dirty="0"/>
              <a:t>ღია ან შეზღუდული პროცედურა არ შედგა ან დასრულდა უარყოფითი </a:t>
            </a:r>
            <a:r>
              <a:rPr lang="ka-GE" sz="1600" dirty="0" smtClean="0"/>
              <a:t>შედეგით</a:t>
            </a:r>
            <a:endParaRPr lang="ka-GE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8185" y="1288974"/>
            <a:ext cx="3546697" cy="430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821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949286" y="68190"/>
            <a:ext cx="6831496" cy="404191"/>
          </a:xfrm>
          <a:prstGeom prst="roundRect">
            <a:avLst/>
          </a:prstGeom>
          <a:gradFill>
            <a:gsLst>
              <a:gs pos="0">
                <a:schemeClr val="tx2"/>
              </a:gs>
              <a:gs pos="100000">
                <a:schemeClr val="dk1">
                  <a:tint val="90000"/>
                  <a:shade val="100000"/>
                  <a:satMod val="150000"/>
                  <a:lumMod val="100000"/>
                </a:schemeClr>
              </a:gs>
            </a:gsLst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400" b="1" dirty="0" smtClean="0"/>
              <a:t>ინოვაციური პარტნიორობა</a:t>
            </a:r>
            <a:endParaRPr lang="en-US" sz="2400" b="1" dirty="0"/>
          </a:p>
        </p:txBody>
      </p:sp>
      <p:sp>
        <p:nvSpPr>
          <p:cNvPr id="3" name="Rounded Rectangle 2"/>
          <p:cNvSpPr/>
          <p:nvPr/>
        </p:nvSpPr>
        <p:spPr>
          <a:xfrm>
            <a:off x="554837" y="889818"/>
            <a:ext cx="10974397" cy="85685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a-GE" sz="1600" b="1" dirty="0" smtClean="0">
                <a:solidFill>
                  <a:sysClr val="windowText" lastClr="000000"/>
                </a:solidFill>
              </a:rPr>
              <a:t>ინოვაციური პარტნიორობა</a:t>
            </a:r>
            <a:r>
              <a:rPr lang="en-US" sz="1600" b="1" dirty="0" smtClean="0">
                <a:solidFill>
                  <a:sysClr val="windowText" lastClr="000000"/>
                </a:solidFill>
              </a:rPr>
              <a:t> </a:t>
            </a:r>
            <a:r>
              <a:rPr lang="ka-GE" sz="1600" noProof="1" smtClean="0"/>
              <a:t>ორეტაპიანი პროცედურაა </a:t>
            </a:r>
            <a:r>
              <a:rPr lang="ka-GE" sz="1600" dirty="0" smtClean="0"/>
              <a:t>და გამოიყენება </a:t>
            </a:r>
            <a:r>
              <a:rPr lang="ka-GE" sz="1600" dirty="0"/>
              <a:t>ისეთი შესყიდვის ობიექტის შესასყიდად, რომელიც ჯერ არ არის ბაზარზე ხელმისაწვდომი – </a:t>
            </a:r>
            <a:r>
              <a:rPr lang="ka-GE" sz="1600" b="1" dirty="0" smtClean="0"/>
              <a:t>ინოვაციურია</a:t>
            </a:r>
            <a:endParaRPr lang="ka-GE" sz="1600" dirty="0"/>
          </a:p>
        </p:txBody>
      </p:sp>
      <p:sp>
        <p:nvSpPr>
          <p:cNvPr id="8" name="Rounded Rectangle 7"/>
          <p:cNvSpPr/>
          <p:nvPr/>
        </p:nvSpPr>
        <p:spPr>
          <a:xfrm>
            <a:off x="1076383" y="5647571"/>
            <a:ext cx="5588822" cy="56542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ka-GE" sz="1600" dirty="0" smtClean="0"/>
          </a:p>
          <a:p>
            <a:pPr algn="just"/>
            <a:r>
              <a:rPr lang="ka-GE" sz="1600" b="1" dirty="0" smtClean="0"/>
              <a:t>დასაშვებია </a:t>
            </a:r>
            <a:r>
              <a:rPr lang="ka-GE" sz="1600" dirty="0" smtClean="0"/>
              <a:t>კანდიდატთა </a:t>
            </a:r>
            <a:r>
              <a:rPr lang="ka-GE" sz="1600" dirty="0"/>
              <a:t>რაოდენობის შემცირება</a:t>
            </a:r>
          </a:p>
          <a:p>
            <a:pPr algn="just"/>
            <a:endParaRPr lang="ka-GE" sz="1600" dirty="0"/>
          </a:p>
        </p:txBody>
      </p:sp>
      <p:sp>
        <p:nvSpPr>
          <p:cNvPr id="7" name="Rounded Rectangle 6"/>
          <p:cNvSpPr/>
          <p:nvPr/>
        </p:nvSpPr>
        <p:spPr>
          <a:xfrm>
            <a:off x="275422" y="2373483"/>
            <a:ext cx="7011119" cy="272837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lvl="0" indent="-285750" algn="just">
              <a:buFont typeface="Courier New" panose="02070309020205020404" pitchFamily="49" charset="0"/>
              <a:buChar char="o"/>
            </a:pPr>
            <a:r>
              <a:rPr lang="ka-GE" sz="1600" b="1" dirty="0" smtClean="0"/>
              <a:t>განაცხადის წარდგენა </a:t>
            </a:r>
            <a:r>
              <a:rPr lang="ka-GE" sz="1600" dirty="0" smtClean="0"/>
              <a:t>შეუძლია</a:t>
            </a:r>
            <a:r>
              <a:rPr lang="ka-GE" sz="1600" b="1" dirty="0" smtClean="0"/>
              <a:t> </a:t>
            </a:r>
            <a:r>
              <a:rPr lang="ka-GE" sz="1600" dirty="0" smtClean="0"/>
              <a:t>ნებისმიერ </a:t>
            </a:r>
            <a:r>
              <a:rPr lang="ka-GE" sz="1600" dirty="0"/>
              <a:t>ეკონომიკურ </a:t>
            </a:r>
            <a:r>
              <a:rPr lang="ka-GE" sz="1600" dirty="0" smtClean="0"/>
              <a:t>ოპერატორს</a:t>
            </a:r>
          </a:p>
          <a:p>
            <a:pPr lvl="0" algn="just"/>
            <a:endParaRPr lang="ka-GE" sz="1600" dirty="0" smtClean="0"/>
          </a:p>
          <a:p>
            <a:pPr marL="285750" lvl="0" indent="-285750" algn="just">
              <a:buFont typeface="Courier New" panose="02070309020205020404" pitchFamily="49" charset="0"/>
              <a:buChar char="o"/>
            </a:pPr>
            <a:r>
              <a:rPr lang="ka-GE" sz="1600" b="1" dirty="0"/>
              <a:t>მოლაპარაკებაში მონაწილეობა შეიძლება მიიღონ </a:t>
            </a:r>
            <a:r>
              <a:rPr lang="ka-GE" sz="1600" dirty="0"/>
              <a:t>მხოლოდ „კვალიფიციურმა“ </a:t>
            </a:r>
            <a:r>
              <a:rPr lang="ka-GE" sz="1600" dirty="0" smtClean="0"/>
              <a:t>კანდიდატებმა</a:t>
            </a:r>
          </a:p>
          <a:p>
            <a:pPr marL="285750" lvl="0" indent="-285750" algn="just">
              <a:buFont typeface="Courier New" panose="02070309020205020404" pitchFamily="49" charset="0"/>
              <a:buChar char="o"/>
            </a:pPr>
            <a:endParaRPr lang="ka-GE" sz="1600" dirty="0" smtClean="0"/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ka-GE" sz="1600" b="1" dirty="0"/>
              <a:t>წინადადების წარდგენა </a:t>
            </a:r>
            <a:r>
              <a:rPr lang="ka-GE" sz="1600" dirty="0"/>
              <a:t>შეუძლია „კვალიფიციურ“ კანდიდატს</a:t>
            </a:r>
          </a:p>
          <a:p>
            <a:pPr lvl="0" algn="just"/>
            <a:endParaRPr lang="ka-GE" sz="1600" dirty="0" smtClean="0"/>
          </a:p>
          <a:p>
            <a:pPr marL="285750" lvl="0" indent="-285750" algn="just">
              <a:buFont typeface="Courier New" panose="02070309020205020404" pitchFamily="49" charset="0"/>
              <a:buChar char="o"/>
            </a:pPr>
            <a:r>
              <a:rPr lang="ka-GE" sz="1600" b="1" dirty="0" smtClean="0"/>
              <a:t>ინოვაციური პარტნიორობის ხელშეკრულების </a:t>
            </a:r>
            <a:r>
              <a:rPr lang="ka-GE" sz="1600" dirty="0" smtClean="0"/>
              <a:t>გაფორმება შესაძლებელია ერთ </a:t>
            </a:r>
            <a:r>
              <a:rPr lang="ka-GE" sz="1600" dirty="0"/>
              <a:t>ან რამდენიმე ეკონომიკურ ოპერატორთან,</a:t>
            </a:r>
            <a:r>
              <a:rPr lang="ka-GE" sz="1600" dirty="0" smtClean="0"/>
              <a:t> ინდივიდუალური ხელშეკრულებების გაფორმების გზით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388246" y="5409614"/>
            <a:ext cx="4696626" cy="104133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ka-GE" sz="1600" dirty="0" smtClean="0"/>
          </a:p>
          <a:p>
            <a:r>
              <a:rPr lang="ka-GE" sz="1600" b="1" dirty="0" smtClean="0"/>
              <a:t>შესყიდვა ხორციელდება </a:t>
            </a:r>
            <a:r>
              <a:rPr lang="ka-GE" sz="1600" dirty="0" smtClean="0"/>
              <a:t>ფასისა </a:t>
            </a:r>
            <a:r>
              <a:rPr lang="ka-GE" sz="1600" dirty="0"/>
              <a:t>და ხარისხის საუკეთესო თანაფარდობის კრიტერიუმის </a:t>
            </a:r>
            <a:r>
              <a:rPr lang="ka-GE" sz="1600" dirty="0" smtClean="0"/>
              <a:t>გამოყენებით</a:t>
            </a:r>
            <a:endParaRPr lang="ka-GE" sz="1600" dirty="0"/>
          </a:p>
          <a:p>
            <a:endParaRPr lang="ka-GE" sz="16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245" y="2160822"/>
            <a:ext cx="4696626" cy="2834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830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680252" y="92768"/>
            <a:ext cx="6831496" cy="404191"/>
          </a:xfrm>
          <a:prstGeom prst="roundRect">
            <a:avLst/>
          </a:prstGeom>
          <a:gradFill>
            <a:gsLst>
              <a:gs pos="0">
                <a:schemeClr val="tx2"/>
              </a:gs>
              <a:gs pos="100000">
                <a:schemeClr val="dk1">
                  <a:tint val="90000"/>
                  <a:shade val="100000"/>
                  <a:satMod val="150000"/>
                  <a:lumMod val="100000"/>
                </a:schemeClr>
              </a:gs>
            </a:gsLst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400" b="1" dirty="0" smtClean="0"/>
              <a:t>კონკურსი</a:t>
            </a:r>
            <a:endParaRPr lang="en-US" sz="2400" b="1" dirty="0"/>
          </a:p>
        </p:txBody>
      </p:sp>
      <p:sp>
        <p:nvSpPr>
          <p:cNvPr id="4" name="Rounded Rectangle 3"/>
          <p:cNvSpPr/>
          <p:nvPr/>
        </p:nvSpPr>
        <p:spPr>
          <a:xfrm>
            <a:off x="793213" y="760567"/>
            <a:ext cx="11016869" cy="86871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a-GE" sz="1600" b="1" dirty="0" smtClean="0"/>
              <a:t>კონკურსის მეშვეობით </a:t>
            </a:r>
            <a:r>
              <a:rPr lang="ka-GE" sz="1600" b="1" dirty="0"/>
              <a:t>შემსყიდველ ორგანიზაციას შეუძლია </a:t>
            </a:r>
            <a:r>
              <a:rPr lang="ka-GE" sz="1600" b="1" dirty="0" smtClean="0"/>
              <a:t>შეისყიდოს გეგმა </a:t>
            </a:r>
            <a:r>
              <a:rPr lang="ka-GE" sz="1600" b="1" dirty="0"/>
              <a:t>ან დიზაინი</a:t>
            </a:r>
            <a:r>
              <a:rPr lang="ka-GE" sz="1600" dirty="0"/>
              <a:t>, მათ შორის, ქალაქისა და დასახლების დაგეგმარების, არქიტექტურულ და საინჟინრო ან მონაცემების დამუშავების </a:t>
            </a:r>
            <a:r>
              <a:rPr lang="ka-GE" sz="1600" dirty="0" smtClean="0"/>
              <a:t>სფეროში </a:t>
            </a:r>
            <a:endParaRPr lang="en-US" sz="1600" dirty="0"/>
          </a:p>
        </p:txBody>
      </p:sp>
      <p:sp>
        <p:nvSpPr>
          <p:cNvPr id="8" name="Rounded Rectangle 7"/>
          <p:cNvSpPr/>
          <p:nvPr/>
        </p:nvSpPr>
        <p:spPr>
          <a:xfrm>
            <a:off x="900081" y="5133859"/>
            <a:ext cx="10910001" cy="141536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Courier New" panose="02070309020205020404" pitchFamily="49" charset="0"/>
              <a:buChar char="o"/>
            </a:pPr>
            <a:endParaRPr lang="ka-GE" sz="1600" dirty="0" smtClean="0"/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ka-GE" sz="1600" b="1" dirty="0" smtClean="0"/>
              <a:t>სავალდებულოა</a:t>
            </a:r>
            <a:r>
              <a:rPr lang="en-US" sz="1600" b="1" dirty="0" smtClean="0"/>
              <a:t> </a:t>
            </a:r>
            <a:r>
              <a:rPr lang="ka-GE" sz="1600" dirty="0" smtClean="0"/>
              <a:t>ფასისა </a:t>
            </a:r>
            <a:r>
              <a:rPr lang="ka-GE" sz="1600" dirty="0"/>
              <a:t>და ხარისხის საუკეთესო თანაფარდობის კრიტერიუმის </a:t>
            </a:r>
            <a:r>
              <a:rPr lang="ka-GE" sz="1600" dirty="0" smtClean="0"/>
              <a:t>გამოყენება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endParaRPr lang="ka-GE" sz="1600" dirty="0"/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ka-GE" sz="1600" b="1" dirty="0" smtClean="0"/>
              <a:t>შესაძლებელია</a:t>
            </a:r>
            <a:r>
              <a:rPr lang="en-US" sz="1600" b="1" dirty="0" smtClean="0"/>
              <a:t> </a:t>
            </a:r>
            <a:r>
              <a:rPr lang="ka-GE" sz="1600" dirty="0" smtClean="0"/>
              <a:t>კონკურსის </a:t>
            </a:r>
            <a:r>
              <a:rPr lang="ka-GE" sz="1600" dirty="0"/>
              <a:t>მონაწილეთა </a:t>
            </a:r>
            <a:r>
              <a:rPr lang="ka-GE" sz="1600" dirty="0" smtClean="0"/>
              <a:t>რაოდენობის შეზღუდვა შესყიდვის პირობებში </a:t>
            </a:r>
            <a:r>
              <a:rPr lang="ka-GE" sz="1600" dirty="0"/>
              <a:t>წინასწარ განსაზღვრული, მკაფიო და არადისკრიმინაციული შერჩევის კრიტერიუმების </a:t>
            </a:r>
            <a:r>
              <a:rPr lang="ka-GE" sz="1600" dirty="0" smtClean="0"/>
              <a:t>შესაბამისად</a:t>
            </a:r>
            <a:endParaRPr lang="ka-GE" sz="1600" dirty="0"/>
          </a:p>
          <a:p>
            <a:pPr marL="285750" indent="-285750" algn="just">
              <a:buFont typeface="Courier New" panose="02070309020205020404" pitchFamily="49" charset="0"/>
              <a:buChar char="o"/>
            </a:pPr>
            <a:endParaRPr lang="ka-GE" sz="1600" dirty="0"/>
          </a:p>
        </p:txBody>
      </p:sp>
      <p:sp>
        <p:nvSpPr>
          <p:cNvPr id="11" name="Rounded Rectangle 10"/>
          <p:cNvSpPr/>
          <p:nvPr/>
        </p:nvSpPr>
        <p:spPr>
          <a:xfrm>
            <a:off x="4762499" y="2660752"/>
            <a:ext cx="7047583" cy="133145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ka-GE" sz="1600" dirty="0"/>
              <a:t>კონკურსს ატარებს სპეციალური </a:t>
            </a:r>
            <a:r>
              <a:rPr lang="ka-GE" sz="1600" dirty="0" smtClean="0"/>
              <a:t>ჟიური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ka-GE" sz="1600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ka-GE" sz="1600" dirty="0" smtClean="0"/>
              <a:t>ჟიური </a:t>
            </a:r>
            <a:r>
              <a:rPr lang="ka-GE" sz="1600" dirty="0"/>
              <a:t>აფასებს კანდიდატებს და ავლენს საუკეთესო </a:t>
            </a:r>
            <a:r>
              <a:rPr lang="ka-GE" sz="1600" dirty="0" smtClean="0"/>
              <a:t>გეგმას/პროექტს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81" y="1834047"/>
            <a:ext cx="3697352" cy="2867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211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2768</TotalTime>
  <Words>872</Words>
  <Application>Microsoft Office PowerPoint</Application>
  <PresentationFormat>Widescreen</PresentationFormat>
  <Paragraphs>159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Calibri</vt:lpstr>
      <vt:lpstr>Courier New</vt:lpstr>
      <vt:lpstr>Sylfaen</vt:lpstr>
      <vt:lpstr>Tw Cen MT</vt:lpstr>
      <vt:lpstr>Tw Cen MT Condensed</vt:lpstr>
      <vt:lpstr>Wingdings</vt:lpstr>
      <vt:lpstr>Wingdings 3</vt:lpstr>
      <vt:lpstr>Integral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TKakashvili@spa.ge</dc:creator>
  <cp:lastModifiedBy>Tamuna Kakashvili</cp:lastModifiedBy>
  <cp:revision>210</cp:revision>
  <cp:lastPrinted>2022-07-18T13:21:50Z</cp:lastPrinted>
  <dcterms:created xsi:type="dcterms:W3CDTF">2019-07-31T07:18:45Z</dcterms:created>
  <dcterms:modified xsi:type="dcterms:W3CDTF">2022-09-08T11:22:52Z</dcterms:modified>
</cp:coreProperties>
</file>