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7" r:id="rId3"/>
    <p:sldId id="266" r:id="rId4"/>
    <p:sldId id="338" r:id="rId5"/>
    <p:sldId id="339" r:id="rId6"/>
    <p:sldId id="357" r:id="rId7"/>
    <p:sldId id="336" r:id="rId8"/>
    <p:sldId id="368" r:id="rId9"/>
    <p:sldId id="358" r:id="rId10"/>
    <p:sldId id="359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273" r:id="rId1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3E69BB-722D-493C-A790-9B46426B8251}">
          <p14:sldIdLst>
            <p14:sldId id="256"/>
            <p14:sldId id="337"/>
            <p14:sldId id="266"/>
            <p14:sldId id="338"/>
            <p14:sldId id="339"/>
            <p14:sldId id="357"/>
            <p14:sldId id="336"/>
            <p14:sldId id="368"/>
            <p14:sldId id="358"/>
            <p14:sldId id="359"/>
            <p14:sldId id="361"/>
          </p14:sldIdLst>
        </p14:section>
        <p14:section name="Untitled Section" id="{A9585903-1C43-4749-98CD-CE9F1DD6EB8F}">
          <p14:sldIdLst>
            <p14:sldId id="362"/>
            <p14:sldId id="363"/>
            <p14:sldId id="364"/>
            <p14:sldId id="365"/>
            <p14:sldId id="366"/>
            <p14:sldId id="367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55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58207-2856-4250-9A31-AA46F961E9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ACF6B-853C-440F-8769-7A5C7F9C8B0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ხელშეკრულების პროექტი, როგორც სატენდერო დოკუმენტაციის ნაწილი</a:t>
          </a:r>
          <a:endParaRPr lang="en-US" sz="1600" dirty="0">
            <a:solidFill>
              <a:schemeClr val="tx1"/>
            </a:solidFill>
          </a:endParaRPr>
        </a:p>
      </dgm:t>
    </dgm:pt>
    <dgm:pt modelId="{65D7BE6D-59F4-4801-B711-61EA0A1B1C97}" type="parTrans" cxnId="{E06D3868-CCB9-48D4-B3BA-48F7D7CEA996}">
      <dgm:prSet/>
      <dgm:spPr/>
      <dgm:t>
        <a:bodyPr/>
        <a:lstStyle/>
        <a:p>
          <a:endParaRPr lang="en-US"/>
        </a:p>
      </dgm:t>
    </dgm:pt>
    <dgm:pt modelId="{1C3048F1-8315-4595-A45B-F333C5A486AB}" type="sibTrans" cxnId="{E06D3868-CCB9-48D4-B3BA-48F7D7CEA996}">
      <dgm:prSet/>
      <dgm:spPr/>
      <dgm:t>
        <a:bodyPr/>
        <a:lstStyle/>
        <a:p>
          <a:endParaRPr lang="en-US"/>
        </a:p>
      </dgm:t>
    </dgm:pt>
    <dgm:pt modelId="{6482A9BD-A4BD-44A6-AD4D-D4133091D4C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სატენდერო პირობები </a:t>
          </a:r>
          <a:endParaRPr lang="en-US" sz="1600" dirty="0">
            <a:solidFill>
              <a:schemeClr val="tx1"/>
            </a:solidFill>
          </a:endParaRPr>
        </a:p>
      </dgm:t>
    </dgm:pt>
    <dgm:pt modelId="{24327BDE-2267-4DFE-AA7D-30BD5D1A290B}" type="parTrans" cxnId="{D36752D4-9543-4CFE-B981-F00385962BE1}">
      <dgm:prSet/>
      <dgm:spPr/>
      <dgm:t>
        <a:bodyPr/>
        <a:lstStyle/>
        <a:p>
          <a:endParaRPr lang="en-US"/>
        </a:p>
      </dgm:t>
    </dgm:pt>
    <dgm:pt modelId="{CE22066A-A1A7-48DD-8CDA-AD6D147F899B}" type="sibTrans" cxnId="{D36752D4-9543-4CFE-B981-F00385962BE1}">
      <dgm:prSet/>
      <dgm:spPr/>
      <dgm:t>
        <a:bodyPr/>
        <a:lstStyle/>
        <a:p>
          <a:endParaRPr lang="en-US"/>
        </a:p>
      </dgm:t>
    </dgm:pt>
    <dgm:pt modelId="{85B9A2A9-35C1-4E3D-8587-DCE63B2B557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სატენდერო წინადადება</a:t>
          </a:r>
          <a:endParaRPr lang="en-US" sz="1600" dirty="0">
            <a:solidFill>
              <a:schemeClr val="tx1"/>
            </a:solidFill>
          </a:endParaRPr>
        </a:p>
      </dgm:t>
    </dgm:pt>
    <dgm:pt modelId="{F8BAE1B2-96D8-413F-A914-8D3B7645FEF0}" type="parTrans" cxnId="{65385190-62FD-4FBA-B277-3DDF8C719333}">
      <dgm:prSet/>
      <dgm:spPr/>
      <dgm:t>
        <a:bodyPr/>
        <a:lstStyle/>
        <a:p>
          <a:endParaRPr lang="en-US"/>
        </a:p>
      </dgm:t>
    </dgm:pt>
    <dgm:pt modelId="{66788DCE-A75E-427F-A6BA-58958512D6EE}" type="sibTrans" cxnId="{65385190-62FD-4FBA-B277-3DDF8C719333}">
      <dgm:prSet/>
      <dgm:spPr/>
      <dgm:t>
        <a:bodyPr/>
        <a:lstStyle/>
        <a:p>
          <a:endParaRPr lang="en-US"/>
        </a:p>
      </dgm:t>
    </dgm:pt>
    <dgm:pt modelId="{B7629C3D-E91A-48F4-ABB0-4CAC0A8A9E65}" type="pres">
      <dgm:prSet presAssocID="{2BA58207-2856-4250-9A31-AA46F961E9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07E06-21F0-4F22-81F1-D4DFB51554E0}" type="pres">
      <dgm:prSet presAssocID="{A8CACF6B-853C-440F-8769-7A5C7F9C8B03}" presName="parentText" presStyleLbl="node1" presStyleIdx="0" presStyleCnt="3" custLinFactNeighborX="-795" custLinFactNeighborY="-46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F2420-F1D4-4280-B00C-7E21648B3D95}" type="pres">
      <dgm:prSet presAssocID="{1C3048F1-8315-4595-A45B-F333C5A486AB}" presName="spacer" presStyleCnt="0"/>
      <dgm:spPr/>
    </dgm:pt>
    <dgm:pt modelId="{426C6FA8-EBEA-4F53-BA76-24C23DCDA470}" type="pres">
      <dgm:prSet presAssocID="{6482A9BD-A4BD-44A6-AD4D-D4133091D4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EE1D1-3F5F-4A0D-BFA1-BFB696E86779}" type="pres">
      <dgm:prSet presAssocID="{CE22066A-A1A7-48DD-8CDA-AD6D147F899B}" presName="spacer" presStyleCnt="0"/>
      <dgm:spPr/>
    </dgm:pt>
    <dgm:pt modelId="{7E79A7A1-466F-42B1-9367-207B93A554E5}" type="pres">
      <dgm:prSet presAssocID="{85B9A2A9-35C1-4E3D-8587-DCE63B2B5576}" presName="parentText" presStyleLbl="node1" presStyleIdx="2" presStyleCnt="3" custLinFactNeighborX="-665" custLinFactNeighborY="-15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F2820-BD54-48F0-9FCE-05E0C266A7F6}" type="presOf" srcId="{A8CACF6B-853C-440F-8769-7A5C7F9C8B03}" destId="{30907E06-21F0-4F22-81F1-D4DFB51554E0}" srcOrd="0" destOrd="0" presId="urn:microsoft.com/office/officeart/2005/8/layout/vList2"/>
    <dgm:cxn modelId="{E06D3868-CCB9-48D4-B3BA-48F7D7CEA996}" srcId="{2BA58207-2856-4250-9A31-AA46F961E9E9}" destId="{A8CACF6B-853C-440F-8769-7A5C7F9C8B03}" srcOrd="0" destOrd="0" parTransId="{65D7BE6D-59F4-4801-B711-61EA0A1B1C97}" sibTransId="{1C3048F1-8315-4595-A45B-F333C5A486AB}"/>
    <dgm:cxn modelId="{D36752D4-9543-4CFE-B981-F00385962BE1}" srcId="{2BA58207-2856-4250-9A31-AA46F961E9E9}" destId="{6482A9BD-A4BD-44A6-AD4D-D4133091D4C9}" srcOrd="1" destOrd="0" parTransId="{24327BDE-2267-4DFE-AA7D-30BD5D1A290B}" sibTransId="{CE22066A-A1A7-48DD-8CDA-AD6D147F899B}"/>
    <dgm:cxn modelId="{B0F009A9-CF29-4B66-9ACC-9821776559B8}" type="presOf" srcId="{2BA58207-2856-4250-9A31-AA46F961E9E9}" destId="{B7629C3D-E91A-48F4-ABB0-4CAC0A8A9E65}" srcOrd="0" destOrd="0" presId="urn:microsoft.com/office/officeart/2005/8/layout/vList2"/>
    <dgm:cxn modelId="{FF4002CE-085B-44C1-9780-5894A0F7E58A}" type="presOf" srcId="{85B9A2A9-35C1-4E3D-8587-DCE63B2B5576}" destId="{7E79A7A1-466F-42B1-9367-207B93A554E5}" srcOrd="0" destOrd="0" presId="urn:microsoft.com/office/officeart/2005/8/layout/vList2"/>
    <dgm:cxn modelId="{13E1C638-A1B0-40AA-ABAD-700E17AB3400}" type="presOf" srcId="{6482A9BD-A4BD-44A6-AD4D-D4133091D4C9}" destId="{426C6FA8-EBEA-4F53-BA76-24C23DCDA470}" srcOrd="0" destOrd="0" presId="urn:microsoft.com/office/officeart/2005/8/layout/vList2"/>
    <dgm:cxn modelId="{65385190-62FD-4FBA-B277-3DDF8C719333}" srcId="{2BA58207-2856-4250-9A31-AA46F961E9E9}" destId="{85B9A2A9-35C1-4E3D-8587-DCE63B2B5576}" srcOrd="2" destOrd="0" parTransId="{F8BAE1B2-96D8-413F-A914-8D3B7645FEF0}" sibTransId="{66788DCE-A75E-427F-A6BA-58958512D6EE}"/>
    <dgm:cxn modelId="{D696D363-0C6A-4B2D-A437-858EAA1DB755}" type="presParOf" srcId="{B7629C3D-E91A-48F4-ABB0-4CAC0A8A9E65}" destId="{30907E06-21F0-4F22-81F1-D4DFB51554E0}" srcOrd="0" destOrd="0" presId="urn:microsoft.com/office/officeart/2005/8/layout/vList2"/>
    <dgm:cxn modelId="{E5123E33-0602-473A-86DD-A420A50438A8}" type="presParOf" srcId="{B7629C3D-E91A-48F4-ABB0-4CAC0A8A9E65}" destId="{9B0F2420-F1D4-4280-B00C-7E21648B3D95}" srcOrd="1" destOrd="0" presId="urn:microsoft.com/office/officeart/2005/8/layout/vList2"/>
    <dgm:cxn modelId="{26C2B766-1EB6-47B3-A9BC-53D8E67DAB4D}" type="presParOf" srcId="{B7629C3D-E91A-48F4-ABB0-4CAC0A8A9E65}" destId="{426C6FA8-EBEA-4F53-BA76-24C23DCDA470}" srcOrd="2" destOrd="0" presId="urn:microsoft.com/office/officeart/2005/8/layout/vList2"/>
    <dgm:cxn modelId="{28D88902-55EA-4756-80B6-CA674E6627AA}" type="presParOf" srcId="{B7629C3D-E91A-48F4-ABB0-4CAC0A8A9E65}" destId="{100EE1D1-3F5F-4A0D-BFA1-BFB696E86779}" srcOrd="3" destOrd="0" presId="urn:microsoft.com/office/officeart/2005/8/layout/vList2"/>
    <dgm:cxn modelId="{5E8B6D4C-F5FD-4358-988D-DA99113FF2D9}" type="presParOf" srcId="{B7629C3D-E91A-48F4-ABB0-4CAC0A8A9E65}" destId="{7E79A7A1-466F-42B1-9367-207B93A554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FF9F65-383D-4D04-BD86-53967F64C309}">
      <dgm:prSet custT="1"/>
      <dgm:spPr/>
      <dgm:t>
        <a:bodyPr/>
        <a:lstStyle/>
        <a:p>
          <a:pPr rtl="0"/>
          <a:r>
            <a:rPr lang="ka-GE" sz="1400" dirty="0" smtClean="0"/>
            <a:t>როდესაც არ არსებობს შავ სიაში რეგისტრაციის საფუძველი</a:t>
          </a:r>
          <a:endParaRPr lang="en-US" sz="1400" dirty="0"/>
        </a:p>
      </dgm:t>
    </dgm:pt>
    <dgm:pt modelId="{4C01C328-BB4E-4F6C-9029-8AA873FF2C4E}" type="parTrans" cxnId="{E8B7E547-F118-4B8C-8303-6748203B7716}">
      <dgm:prSet/>
      <dgm:spPr/>
      <dgm:t>
        <a:bodyPr/>
        <a:lstStyle/>
        <a:p>
          <a:endParaRPr lang="en-US"/>
        </a:p>
      </dgm:t>
    </dgm:pt>
    <dgm:pt modelId="{5DF94E8B-5D48-4F25-8C86-14970146B2B3}" type="sibTrans" cxnId="{E8B7E547-F118-4B8C-8303-6748203B7716}">
      <dgm:prSet/>
      <dgm:spPr/>
      <dgm:t>
        <a:bodyPr/>
        <a:lstStyle/>
        <a:p>
          <a:endParaRPr lang="en-US"/>
        </a:p>
      </dgm:t>
    </dgm:pt>
    <dgm:pt modelId="{0FE10360-73BF-4361-A699-909129C5BBE9}">
      <dgm:prSet custT="1"/>
      <dgm:spPr/>
      <dgm:t>
        <a:bodyPr/>
        <a:lstStyle/>
        <a:p>
          <a:pPr rtl="0"/>
          <a:r>
            <a:rPr lang="ka-GE" sz="1400" dirty="0" smtClean="0"/>
            <a:t>როდესაც ირღვევა ბაზარზე კონკურენცია </a:t>
          </a:r>
          <a:endParaRPr lang="en-US" sz="1400" dirty="0"/>
        </a:p>
      </dgm:t>
    </dgm:pt>
    <dgm:pt modelId="{AEF1DECA-8F9B-4CC3-A173-1D19CCC0945E}" type="parTrans" cxnId="{AD8DD39D-9913-45C1-A4EE-D838955B6F8D}">
      <dgm:prSet/>
      <dgm:spPr/>
      <dgm:t>
        <a:bodyPr/>
        <a:lstStyle/>
        <a:p>
          <a:endParaRPr lang="en-US"/>
        </a:p>
      </dgm:t>
    </dgm:pt>
    <dgm:pt modelId="{F3DEFC33-061F-45A8-9E49-1162384A1FCB}" type="sibTrans" cxnId="{AD8DD39D-9913-45C1-A4EE-D838955B6F8D}">
      <dgm:prSet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E0673-733B-4EE1-BC99-C37C27D5C854}" type="pres">
      <dgm:prSet presAssocID="{A9FF9F65-383D-4D04-BD86-53967F64C3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C8A31-A7FB-41C7-91CE-F7F024DC32F0}" type="pres">
      <dgm:prSet presAssocID="{5DF94E8B-5D48-4F25-8C86-14970146B2B3}" presName="spacer" presStyleCnt="0"/>
      <dgm:spPr/>
    </dgm:pt>
    <dgm:pt modelId="{3D525CF8-D4C2-4A84-9D40-3D1B111C0C52}" type="pres">
      <dgm:prSet presAssocID="{0FE10360-73BF-4361-A699-909129C5BBE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8DD39D-9913-45C1-A4EE-D838955B6F8D}" srcId="{CD4C33EC-DD5C-40DE-9D9F-650CC149C0EF}" destId="{0FE10360-73BF-4361-A699-909129C5BBE9}" srcOrd="1" destOrd="0" parTransId="{AEF1DECA-8F9B-4CC3-A173-1D19CCC0945E}" sibTransId="{F3DEFC33-061F-45A8-9E49-1162384A1FCB}"/>
    <dgm:cxn modelId="{101C9EFF-0B95-482D-AA43-AA836C476FE7}" type="presOf" srcId="{CD4C33EC-DD5C-40DE-9D9F-650CC149C0EF}" destId="{51E95883-640C-41F9-8869-C0EC887E7142}" srcOrd="0" destOrd="0" presId="urn:microsoft.com/office/officeart/2005/8/layout/vList2"/>
    <dgm:cxn modelId="{82265740-8C39-4325-B410-19CF87D157CC}" type="presOf" srcId="{0FE10360-73BF-4361-A699-909129C5BBE9}" destId="{3D525CF8-D4C2-4A84-9D40-3D1B111C0C52}" srcOrd="0" destOrd="0" presId="urn:microsoft.com/office/officeart/2005/8/layout/vList2"/>
    <dgm:cxn modelId="{E8B7E547-F118-4B8C-8303-6748203B7716}" srcId="{CD4C33EC-DD5C-40DE-9D9F-650CC149C0EF}" destId="{A9FF9F65-383D-4D04-BD86-53967F64C309}" srcOrd="0" destOrd="0" parTransId="{4C01C328-BB4E-4F6C-9029-8AA873FF2C4E}" sibTransId="{5DF94E8B-5D48-4F25-8C86-14970146B2B3}"/>
    <dgm:cxn modelId="{A967468D-9565-4299-AEC8-F88691B9EB0C}" type="presOf" srcId="{A9FF9F65-383D-4D04-BD86-53967F64C309}" destId="{825E0673-733B-4EE1-BC99-C37C27D5C854}" srcOrd="0" destOrd="0" presId="urn:microsoft.com/office/officeart/2005/8/layout/vList2"/>
    <dgm:cxn modelId="{AD0B9045-EC61-4945-80EA-B9FCDD4B54BF}" type="presParOf" srcId="{51E95883-640C-41F9-8869-C0EC887E7142}" destId="{825E0673-733B-4EE1-BC99-C37C27D5C854}" srcOrd="0" destOrd="0" presId="urn:microsoft.com/office/officeart/2005/8/layout/vList2"/>
    <dgm:cxn modelId="{7AE38F19-144B-47AE-BFD1-91364EF15B87}" type="presParOf" srcId="{51E95883-640C-41F9-8869-C0EC887E7142}" destId="{72FC8A31-A7FB-41C7-91CE-F7F024DC32F0}" srcOrd="1" destOrd="0" presId="urn:microsoft.com/office/officeart/2005/8/layout/vList2"/>
    <dgm:cxn modelId="{8A2470E3-11E3-4E76-8A54-A8C6894E2D4E}" type="presParOf" srcId="{51E95883-640C-41F9-8869-C0EC887E7142}" destId="{3D525CF8-D4C2-4A84-9D40-3D1B111C0C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48A34A-86E6-4B51-B7E1-BE4907344DE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5F5C6-2DA6-4963-9ECB-CAD368F2712E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ka-GE" sz="1400" dirty="0" smtClean="0">
              <a:solidFill>
                <a:schemeClr val="tx1"/>
              </a:solidFill>
            </a:rPr>
            <a:t>შესრულებულია ნაკისრი ვალდებულებების სულ მცირე 50%</a:t>
          </a:r>
          <a:endParaRPr lang="en-US" sz="1400" dirty="0">
            <a:solidFill>
              <a:schemeClr val="tx1"/>
            </a:solidFill>
          </a:endParaRPr>
        </a:p>
      </dgm:t>
    </dgm:pt>
    <dgm:pt modelId="{1FED0F82-9DFB-4A9F-BBAD-EAECDAFF047F}" type="parTrans" cxnId="{C4022CAF-24BA-4E51-A0E9-FBDD5416E331}">
      <dgm:prSet/>
      <dgm:spPr/>
      <dgm:t>
        <a:bodyPr/>
        <a:lstStyle/>
        <a:p>
          <a:endParaRPr lang="en-US"/>
        </a:p>
      </dgm:t>
    </dgm:pt>
    <dgm:pt modelId="{E7603B7D-3419-4D57-BBCF-2F9200023C1F}" type="sibTrans" cxnId="{C4022CAF-24BA-4E51-A0E9-FBDD5416E331}">
      <dgm:prSet/>
      <dgm:spPr/>
      <dgm:t>
        <a:bodyPr/>
        <a:lstStyle/>
        <a:p>
          <a:endParaRPr lang="en-US"/>
        </a:p>
      </dgm:t>
    </dgm:pt>
    <dgm:pt modelId="{982602A0-35F7-4C9E-97D9-0133A071764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ka-GE" sz="1400" dirty="0" smtClean="0">
              <a:solidFill>
                <a:schemeClr val="tx1"/>
              </a:solidFill>
            </a:rPr>
            <a:t>მიმწოდებელს ჯეროვნად აქვს შესრულებული წერილობითი შეტყობინების სააგენტოში წარმოდგენის დღისთვის უკანასკნელი სამი წლის განმავლობაში გაფორმებული სახელმწიფო შესყიდვის შესახებ არანაკლებ 20 ხელშეკრულება</a:t>
          </a:r>
          <a:endParaRPr lang="en-US" sz="1400" dirty="0">
            <a:solidFill>
              <a:schemeClr val="tx1"/>
            </a:solidFill>
          </a:endParaRPr>
        </a:p>
      </dgm:t>
    </dgm:pt>
    <dgm:pt modelId="{20FB006C-92FA-4CFE-9346-2E6B053920B1}" type="parTrans" cxnId="{34366842-159B-4111-868C-68A9EE4B3BE3}">
      <dgm:prSet/>
      <dgm:spPr/>
      <dgm:t>
        <a:bodyPr/>
        <a:lstStyle/>
        <a:p>
          <a:endParaRPr lang="en-US"/>
        </a:p>
      </dgm:t>
    </dgm:pt>
    <dgm:pt modelId="{9EA855F3-45F0-47F8-97C8-26267C8C9C25}" type="sibTrans" cxnId="{34366842-159B-4111-868C-68A9EE4B3BE3}">
      <dgm:prSet/>
      <dgm:spPr/>
      <dgm:t>
        <a:bodyPr/>
        <a:lstStyle/>
        <a:p>
          <a:endParaRPr lang="en-US"/>
        </a:p>
      </dgm:t>
    </dgm:pt>
    <dgm:pt modelId="{2693FF54-5847-4C7F-9836-80827DBAA4F4}" type="pres">
      <dgm:prSet presAssocID="{F748A34A-86E6-4B51-B7E1-BE4907344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6ADBC4-577E-4ADE-9C2D-70A2A53E30DA}" type="pres">
      <dgm:prSet presAssocID="{B265F5C6-2DA6-4963-9ECB-CAD368F2712E}" presName="parentText" presStyleLbl="node1" presStyleIdx="0" presStyleCnt="2" custLinFactY="-46126" custLinFactNeighborX="33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9533-E81A-48CB-B82E-72967E0C58E6}" type="pres">
      <dgm:prSet presAssocID="{E7603B7D-3419-4D57-BBCF-2F9200023C1F}" presName="spacer" presStyleCnt="0"/>
      <dgm:spPr/>
    </dgm:pt>
    <dgm:pt modelId="{3FDABA71-3A17-462A-9EC7-CE29676D207A}" type="pres">
      <dgm:prSet presAssocID="{982602A0-35F7-4C9E-97D9-0133A071764F}" presName="parentText" presStyleLbl="node1" presStyleIdx="1" presStyleCnt="2" custScaleY="140658" custLinFactY="-36862" custLinFactNeighborX="5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17AC65-9605-40AD-A432-A1FFFBB8919B}" type="presOf" srcId="{B265F5C6-2DA6-4963-9ECB-CAD368F2712E}" destId="{0B6ADBC4-577E-4ADE-9C2D-70A2A53E30DA}" srcOrd="0" destOrd="0" presId="urn:microsoft.com/office/officeart/2005/8/layout/vList2"/>
    <dgm:cxn modelId="{86926B4E-E3F2-4E93-AAE5-6FD21A1D072F}" type="presOf" srcId="{F748A34A-86E6-4B51-B7E1-BE4907344DEF}" destId="{2693FF54-5847-4C7F-9836-80827DBAA4F4}" srcOrd="0" destOrd="0" presId="urn:microsoft.com/office/officeart/2005/8/layout/vList2"/>
    <dgm:cxn modelId="{C4022CAF-24BA-4E51-A0E9-FBDD5416E331}" srcId="{F748A34A-86E6-4B51-B7E1-BE4907344DEF}" destId="{B265F5C6-2DA6-4963-9ECB-CAD368F2712E}" srcOrd="0" destOrd="0" parTransId="{1FED0F82-9DFB-4A9F-BBAD-EAECDAFF047F}" sibTransId="{E7603B7D-3419-4D57-BBCF-2F9200023C1F}"/>
    <dgm:cxn modelId="{34366842-159B-4111-868C-68A9EE4B3BE3}" srcId="{F748A34A-86E6-4B51-B7E1-BE4907344DEF}" destId="{982602A0-35F7-4C9E-97D9-0133A071764F}" srcOrd="1" destOrd="0" parTransId="{20FB006C-92FA-4CFE-9346-2E6B053920B1}" sibTransId="{9EA855F3-45F0-47F8-97C8-26267C8C9C25}"/>
    <dgm:cxn modelId="{17EE56CE-E787-4AD6-9B44-662AC3F7CB4C}" type="presOf" srcId="{982602A0-35F7-4C9E-97D9-0133A071764F}" destId="{3FDABA71-3A17-462A-9EC7-CE29676D207A}" srcOrd="0" destOrd="0" presId="urn:microsoft.com/office/officeart/2005/8/layout/vList2"/>
    <dgm:cxn modelId="{37765A69-8018-475E-951F-318CF8DEC5D1}" type="presParOf" srcId="{2693FF54-5847-4C7F-9836-80827DBAA4F4}" destId="{0B6ADBC4-577E-4ADE-9C2D-70A2A53E30DA}" srcOrd="0" destOrd="0" presId="urn:microsoft.com/office/officeart/2005/8/layout/vList2"/>
    <dgm:cxn modelId="{3CA2D0C5-E0DB-462E-94A5-273E7A86D249}" type="presParOf" srcId="{2693FF54-5847-4C7F-9836-80827DBAA4F4}" destId="{66ED9533-E81A-48CB-B82E-72967E0C58E6}" srcOrd="1" destOrd="0" presId="urn:microsoft.com/office/officeart/2005/8/layout/vList2"/>
    <dgm:cxn modelId="{C3D75F3E-32AF-4B61-9689-8CDE5EFC9A6D}" type="presParOf" srcId="{2693FF54-5847-4C7F-9836-80827DBAA4F4}" destId="{3FDABA71-3A17-462A-9EC7-CE29676D20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7C453A-AC9F-4941-B94A-882C95454E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107A6-2F1F-4A69-9A79-37109F0EBC1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400" dirty="0" smtClean="0">
              <a:solidFill>
                <a:schemeClr val="tx1"/>
              </a:solidFill>
            </a:rPr>
            <a:t>არ არსებობს უარის თქმის ან გაფრთხილების საფუძვლები</a:t>
          </a:r>
          <a:endParaRPr lang="en-US" sz="1400" dirty="0">
            <a:solidFill>
              <a:schemeClr val="tx1"/>
            </a:solidFill>
          </a:endParaRPr>
        </a:p>
      </dgm:t>
    </dgm:pt>
    <dgm:pt modelId="{E79CB36F-B7AF-4258-8586-0FC9A267B2CD}" type="parTrans" cxnId="{C372EFF6-50D4-4ADC-A38F-F5D8E3E86314}">
      <dgm:prSet/>
      <dgm:spPr/>
      <dgm:t>
        <a:bodyPr/>
        <a:lstStyle/>
        <a:p>
          <a:endParaRPr lang="en-US"/>
        </a:p>
      </dgm:t>
    </dgm:pt>
    <dgm:pt modelId="{EBE99707-7ED4-45AB-B06C-EF3485965184}" type="sibTrans" cxnId="{C372EFF6-50D4-4ADC-A38F-F5D8E3E86314}">
      <dgm:prSet/>
      <dgm:spPr/>
      <dgm:t>
        <a:bodyPr/>
        <a:lstStyle/>
        <a:p>
          <a:endParaRPr lang="en-US"/>
        </a:p>
      </dgm:t>
    </dgm:pt>
    <dgm:pt modelId="{B7A8E47C-CE2D-49ED-9726-D2D384F76C86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400" dirty="0" smtClean="0">
              <a:solidFill>
                <a:schemeClr val="tx1"/>
              </a:solidFill>
            </a:rPr>
            <a:t>ჩადენილია არაკეთილსინდისიერი ქმედება</a:t>
          </a:r>
          <a:endParaRPr lang="en-US" sz="1400" dirty="0">
            <a:solidFill>
              <a:schemeClr val="tx1"/>
            </a:solidFill>
          </a:endParaRPr>
        </a:p>
      </dgm:t>
    </dgm:pt>
    <dgm:pt modelId="{6480B446-4F63-441C-A5B4-7E546E8ED4D8}" type="parTrans" cxnId="{A68C520C-928F-4046-BBB1-FBB0E0CAC1FF}">
      <dgm:prSet/>
      <dgm:spPr/>
      <dgm:t>
        <a:bodyPr/>
        <a:lstStyle/>
        <a:p>
          <a:endParaRPr lang="en-US"/>
        </a:p>
      </dgm:t>
    </dgm:pt>
    <dgm:pt modelId="{6149EE4D-7BF9-49C9-BCA7-16F5654C0158}" type="sibTrans" cxnId="{A68C520C-928F-4046-BBB1-FBB0E0CAC1FF}">
      <dgm:prSet/>
      <dgm:spPr/>
      <dgm:t>
        <a:bodyPr/>
        <a:lstStyle/>
        <a:p>
          <a:endParaRPr lang="en-US"/>
        </a:p>
      </dgm:t>
    </dgm:pt>
    <dgm:pt modelId="{3127475B-D63A-4A5C-BF32-DA77925172A7}" type="pres">
      <dgm:prSet presAssocID="{C07C453A-AC9F-4941-B94A-882C95454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BC3B5-0CA6-4F19-9AC8-8AE36FB20FC0}" type="pres">
      <dgm:prSet presAssocID="{1B9107A6-2F1F-4A69-9A79-37109F0EBC11}" presName="parentText" presStyleLbl="node1" presStyleIdx="0" presStyleCnt="2" custLinFactNeighborY="12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E38D7-EDF6-4410-82C1-65DD9867D19A}" type="pres">
      <dgm:prSet presAssocID="{EBE99707-7ED4-45AB-B06C-EF3485965184}" presName="spacer" presStyleCnt="0"/>
      <dgm:spPr/>
    </dgm:pt>
    <dgm:pt modelId="{A4EBE95C-1D32-4B76-823A-C686E3F28861}" type="pres">
      <dgm:prSet presAssocID="{B7A8E47C-CE2D-49ED-9726-D2D384F76C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E23F4A-626E-45D1-9DB1-8E0E1EE81CF0}" type="presOf" srcId="{C07C453A-AC9F-4941-B94A-882C95454E42}" destId="{3127475B-D63A-4A5C-BF32-DA77925172A7}" srcOrd="0" destOrd="0" presId="urn:microsoft.com/office/officeart/2005/8/layout/vList2"/>
    <dgm:cxn modelId="{C372EFF6-50D4-4ADC-A38F-F5D8E3E86314}" srcId="{C07C453A-AC9F-4941-B94A-882C95454E42}" destId="{1B9107A6-2F1F-4A69-9A79-37109F0EBC11}" srcOrd="0" destOrd="0" parTransId="{E79CB36F-B7AF-4258-8586-0FC9A267B2CD}" sibTransId="{EBE99707-7ED4-45AB-B06C-EF3485965184}"/>
    <dgm:cxn modelId="{A68C520C-928F-4046-BBB1-FBB0E0CAC1FF}" srcId="{C07C453A-AC9F-4941-B94A-882C95454E42}" destId="{B7A8E47C-CE2D-49ED-9726-D2D384F76C86}" srcOrd="1" destOrd="0" parTransId="{6480B446-4F63-441C-A5B4-7E546E8ED4D8}" sibTransId="{6149EE4D-7BF9-49C9-BCA7-16F5654C0158}"/>
    <dgm:cxn modelId="{2DB011C4-1DFC-420F-A038-9D3834233060}" type="presOf" srcId="{1B9107A6-2F1F-4A69-9A79-37109F0EBC11}" destId="{680BC3B5-0CA6-4F19-9AC8-8AE36FB20FC0}" srcOrd="0" destOrd="0" presId="urn:microsoft.com/office/officeart/2005/8/layout/vList2"/>
    <dgm:cxn modelId="{73931792-D8CB-4B08-A559-F3FE1667E25B}" type="presOf" srcId="{B7A8E47C-CE2D-49ED-9726-D2D384F76C86}" destId="{A4EBE95C-1D32-4B76-823A-C686E3F28861}" srcOrd="0" destOrd="0" presId="urn:microsoft.com/office/officeart/2005/8/layout/vList2"/>
    <dgm:cxn modelId="{FFED43FA-25C3-468A-834F-7A307DB40A19}" type="presParOf" srcId="{3127475B-D63A-4A5C-BF32-DA77925172A7}" destId="{680BC3B5-0CA6-4F19-9AC8-8AE36FB20FC0}" srcOrd="0" destOrd="0" presId="urn:microsoft.com/office/officeart/2005/8/layout/vList2"/>
    <dgm:cxn modelId="{E92C5D35-EC45-44ED-ADE0-4CAFBC1068B2}" type="presParOf" srcId="{3127475B-D63A-4A5C-BF32-DA77925172A7}" destId="{F09E38D7-EDF6-4410-82C1-65DD9867D19A}" srcOrd="1" destOrd="0" presId="urn:microsoft.com/office/officeart/2005/8/layout/vList2"/>
    <dgm:cxn modelId="{08C9E709-466E-41DE-81AF-63FD150AEB59}" type="presParOf" srcId="{3127475B-D63A-4A5C-BF32-DA77925172A7}" destId="{A4EBE95C-1D32-4B76-823A-C686E3F288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9EFF-0B95-482D-AA43-AA836C476FE7}" type="presOf" srcId="{CD4C33EC-DD5C-40DE-9D9F-650CC149C0EF}" destId="{51E95883-640C-41F9-8869-C0EC887E7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9EFF-0B95-482D-AA43-AA836C476FE7}" type="presOf" srcId="{CD4C33EC-DD5C-40DE-9D9F-650CC149C0EF}" destId="{51E95883-640C-41F9-8869-C0EC887E7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9EFF-0B95-482D-AA43-AA836C476FE7}" type="presOf" srcId="{CD4C33EC-DD5C-40DE-9D9F-650CC149C0EF}" destId="{51E95883-640C-41F9-8869-C0EC887E7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9EFF-0B95-482D-AA43-AA836C476FE7}" type="presOf" srcId="{CD4C33EC-DD5C-40DE-9D9F-650CC149C0EF}" destId="{51E95883-640C-41F9-8869-C0EC887E7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F5D113-6162-4B53-B5C1-A026BAAE06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D8C59-C7CF-45B7-9F1E-7B8289CBB16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ka-GE" smtClean="0">
              <a:solidFill>
                <a:schemeClr val="tx1"/>
              </a:solidFill>
            </a:rPr>
            <a:t>უარი </a:t>
          </a:r>
          <a:endParaRPr lang="en-US">
            <a:solidFill>
              <a:schemeClr val="tx1"/>
            </a:solidFill>
          </a:endParaRPr>
        </a:p>
      </dgm:t>
    </dgm:pt>
    <dgm:pt modelId="{79B56364-A512-453C-9EC4-3A530004BEA0}" type="parTrans" cxnId="{AFB9301E-7A31-494F-B91D-4A00C0B5300B}">
      <dgm:prSet/>
      <dgm:spPr/>
      <dgm:t>
        <a:bodyPr/>
        <a:lstStyle/>
        <a:p>
          <a:endParaRPr lang="en-US"/>
        </a:p>
      </dgm:t>
    </dgm:pt>
    <dgm:pt modelId="{DC14115C-B504-47CF-BDCC-720579E5500D}" type="sibTrans" cxnId="{AFB9301E-7A31-494F-B91D-4A00C0B5300B}">
      <dgm:prSet/>
      <dgm:spPr/>
      <dgm:t>
        <a:bodyPr/>
        <a:lstStyle/>
        <a:p>
          <a:endParaRPr lang="en-US"/>
        </a:p>
      </dgm:t>
    </dgm:pt>
    <dgm:pt modelId="{CDAA36D9-7749-48D0-BE0B-C9525D893E6C}">
      <dgm:prSet/>
      <dgm:spPr>
        <a:solidFill>
          <a:schemeClr val="accent4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ka-GE" smtClean="0"/>
            <a:t>გაფრთხილება</a:t>
          </a:r>
          <a:endParaRPr lang="en-US"/>
        </a:p>
      </dgm:t>
    </dgm:pt>
    <dgm:pt modelId="{DF371DD7-ACDF-4F70-8548-5E01B0355DA4}" type="parTrans" cxnId="{28C31D50-1E42-482A-83A6-4CC5CDD9B727}">
      <dgm:prSet/>
      <dgm:spPr/>
      <dgm:t>
        <a:bodyPr/>
        <a:lstStyle/>
        <a:p>
          <a:endParaRPr lang="en-US"/>
        </a:p>
      </dgm:t>
    </dgm:pt>
    <dgm:pt modelId="{327AE635-4151-47A7-8C88-53018AE601FF}" type="sibTrans" cxnId="{28C31D50-1E42-482A-83A6-4CC5CDD9B727}">
      <dgm:prSet/>
      <dgm:spPr/>
      <dgm:t>
        <a:bodyPr/>
        <a:lstStyle/>
        <a:p>
          <a:endParaRPr lang="en-US"/>
        </a:p>
      </dgm:t>
    </dgm:pt>
    <dgm:pt modelId="{B4DC1CFB-DF41-4D40-A94F-D90ADBBD0E64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ka-GE" smtClean="0"/>
            <a:t>შავი სია</a:t>
          </a:r>
          <a:endParaRPr lang="en-US"/>
        </a:p>
      </dgm:t>
    </dgm:pt>
    <dgm:pt modelId="{0C552B24-B8C8-4F08-AA10-336000E0447D}" type="parTrans" cxnId="{BA292A40-77A3-4759-B3D4-B848203714A7}">
      <dgm:prSet/>
      <dgm:spPr/>
      <dgm:t>
        <a:bodyPr/>
        <a:lstStyle/>
        <a:p>
          <a:endParaRPr lang="en-US"/>
        </a:p>
      </dgm:t>
    </dgm:pt>
    <dgm:pt modelId="{325EA755-1844-4460-B22C-12CD92C05DB2}" type="sibTrans" cxnId="{BA292A40-77A3-4759-B3D4-B848203714A7}">
      <dgm:prSet/>
      <dgm:spPr/>
      <dgm:t>
        <a:bodyPr/>
        <a:lstStyle/>
        <a:p>
          <a:endParaRPr lang="en-US"/>
        </a:p>
      </dgm:t>
    </dgm:pt>
    <dgm:pt modelId="{27A63CA0-C3C1-4148-A79C-233936328AD6}" type="pres">
      <dgm:prSet presAssocID="{2AF5D113-6162-4B53-B5C1-A026BAAE0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26F73-57FF-49CF-8DAE-AF035A0597D6}" type="pres">
      <dgm:prSet presAssocID="{D03D8C59-C7CF-45B7-9F1E-7B8289CBB1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F5C72-683C-4E64-8A03-48BBC6E9B3C8}" type="pres">
      <dgm:prSet presAssocID="{DC14115C-B504-47CF-BDCC-720579E5500D}" presName="spacer" presStyleCnt="0"/>
      <dgm:spPr/>
    </dgm:pt>
    <dgm:pt modelId="{A5BF6FFE-D215-4AC8-BFD1-A2B040A22101}" type="pres">
      <dgm:prSet presAssocID="{CDAA36D9-7749-48D0-BE0B-C9525D893E6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7897B-2C0B-4D7A-9F54-DA401ADB21CB}" type="pres">
      <dgm:prSet presAssocID="{327AE635-4151-47A7-8C88-53018AE601FF}" presName="spacer" presStyleCnt="0"/>
      <dgm:spPr/>
    </dgm:pt>
    <dgm:pt modelId="{DE7CB1C4-1509-4BF1-AFBB-0303DC4D3D72}" type="pres">
      <dgm:prSet presAssocID="{B4DC1CFB-DF41-4D40-A94F-D90ADBBD0E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C7A86-628B-4F58-BC99-0C21A7F35559}" type="presOf" srcId="{D03D8C59-C7CF-45B7-9F1E-7B8289CBB166}" destId="{92126F73-57FF-49CF-8DAE-AF035A0597D6}" srcOrd="0" destOrd="0" presId="urn:microsoft.com/office/officeart/2005/8/layout/vList2"/>
    <dgm:cxn modelId="{6D9EB94C-E2FA-495A-8712-3D41FE051585}" type="presOf" srcId="{CDAA36D9-7749-48D0-BE0B-C9525D893E6C}" destId="{A5BF6FFE-D215-4AC8-BFD1-A2B040A22101}" srcOrd="0" destOrd="0" presId="urn:microsoft.com/office/officeart/2005/8/layout/vList2"/>
    <dgm:cxn modelId="{2877C008-81B3-4751-804F-86C9938A880B}" type="presOf" srcId="{B4DC1CFB-DF41-4D40-A94F-D90ADBBD0E64}" destId="{DE7CB1C4-1509-4BF1-AFBB-0303DC4D3D72}" srcOrd="0" destOrd="0" presId="urn:microsoft.com/office/officeart/2005/8/layout/vList2"/>
    <dgm:cxn modelId="{9D378512-6F61-4E9C-90F0-7014A5176A70}" type="presOf" srcId="{2AF5D113-6162-4B53-B5C1-A026BAAE0697}" destId="{27A63CA0-C3C1-4148-A79C-233936328AD6}" srcOrd="0" destOrd="0" presId="urn:microsoft.com/office/officeart/2005/8/layout/vList2"/>
    <dgm:cxn modelId="{28C31D50-1E42-482A-83A6-4CC5CDD9B727}" srcId="{2AF5D113-6162-4B53-B5C1-A026BAAE0697}" destId="{CDAA36D9-7749-48D0-BE0B-C9525D893E6C}" srcOrd="1" destOrd="0" parTransId="{DF371DD7-ACDF-4F70-8548-5E01B0355DA4}" sibTransId="{327AE635-4151-47A7-8C88-53018AE601FF}"/>
    <dgm:cxn modelId="{BA292A40-77A3-4759-B3D4-B848203714A7}" srcId="{2AF5D113-6162-4B53-B5C1-A026BAAE0697}" destId="{B4DC1CFB-DF41-4D40-A94F-D90ADBBD0E64}" srcOrd="2" destOrd="0" parTransId="{0C552B24-B8C8-4F08-AA10-336000E0447D}" sibTransId="{325EA755-1844-4460-B22C-12CD92C05DB2}"/>
    <dgm:cxn modelId="{AFB9301E-7A31-494F-B91D-4A00C0B5300B}" srcId="{2AF5D113-6162-4B53-B5C1-A026BAAE0697}" destId="{D03D8C59-C7CF-45B7-9F1E-7B8289CBB166}" srcOrd="0" destOrd="0" parTransId="{79B56364-A512-453C-9EC4-3A530004BEA0}" sibTransId="{DC14115C-B504-47CF-BDCC-720579E5500D}"/>
    <dgm:cxn modelId="{BBBB6EC6-2528-462C-BC3F-EBA5A2F7C6EC}" type="presParOf" srcId="{27A63CA0-C3C1-4148-A79C-233936328AD6}" destId="{92126F73-57FF-49CF-8DAE-AF035A0597D6}" srcOrd="0" destOrd="0" presId="urn:microsoft.com/office/officeart/2005/8/layout/vList2"/>
    <dgm:cxn modelId="{3F663A21-D8FE-4A42-98A5-7C18E7C1E789}" type="presParOf" srcId="{27A63CA0-C3C1-4148-A79C-233936328AD6}" destId="{215F5C72-683C-4E64-8A03-48BBC6E9B3C8}" srcOrd="1" destOrd="0" presId="urn:microsoft.com/office/officeart/2005/8/layout/vList2"/>
    <dgm:cxn modelId="{E5E9A3F6-4675-4F49-A886-DD116F99F25E}" type="presParOf" srcId="{27A63CA0-C3C1-4148-A79C-233936328AD6}" destId="{A5BF6FFE-D215-4AC8-BFD1-A2B040A22101}" srcOrd="2" destOrd="0" presId="urn:microsoft.com/office/officeart/2005/8/layout/vList2"/>
    <dgm:cxn modelId="{7D7495C3-8082-4930-B325-84FC2196EECD}" type="presParOf" srcId="{27A63CA0-C3C1-4148-A79C-233936328AD6}" destId="{8357897B-2C0B-4D7A-9F54-DA401ADB21CB}" srcOrd="3" destOrd="0" presId="urn:microsoft.com/office/officeart/2005/8/layout/vList2"/>
    <dgm:cxn modelId="{8BCA89B6-4318-412B-A0DF-066AB837B594}" type="presParOf" srcId="{27A63CA0-C3C1-4148-A79C-233936328AD6}" destId="{DE7CB1C4-1509-4BF1-AFBB-0303DC4D3D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FAE0789-0B07-4733-B21D-DC4036C20E5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106CF0-59C6-4B9C-AC6A-3290BEC1EAF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ეგზავნებათ მხარეებს და გასაჩივრების ვადაა ჩაბარებიდან 1 თვე</a:t>
          </a:r>
          <a:endParaRPr lang="en-US" dirty="0">
            <a:solidFill>
              <a:schemeClr val="tx1"/>
            </a:solidFill>
          </a:endParaRPr>
        </a:p>
      </dgm:t>
    </dgm:pt>
    <dgm:pt modelId="{006B4D0F-9ABE-4264-B632-50E4A0F4CCDC}" type="parTrans" cxnId="{4778B248-4403-481E-B340-C2AFCEC907A6}">
      <dgm:prSet/>
      <dgm:spPr/>
      <dgm:t>
        <a:bodyPr/>
        <a:lstStyle/>
        <a:p>
          <a:endParaRPr lang="en-US"/>
        </a:p>
      </dgm:t>
    </dgm:pt>
    <dgm:pt modelId="{FFA4F55B-24E6-4610-8397-1CB704EA3453}" type="sibTrans" cxnId="{4778B248-4403-481E-B340-C2AFCEC907A6}">
      <dgm:prSet/>
      <dgm:spPr/>
      <dgm:t>
        <a:bodyPr/>
        <a:lstStyle/>
        <a:p>
          <a:endParaRPr lang="en-US"/>
        </a:p>
      </dgm:t>
    </dgm:pt>
    <dgm:pt modelId="{90A704E5-220E-4067-A526-49FDB8B3DC0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ქვეყნდება საიტზე, რაც ითვლება ოფიციალურ გაცნობად და გასაჩივრების ვადაა გამოქვეყნებიდან 1 თვე</a:t>
          </a:r>
          <a:endParaRPr lang="en-US" dirty="0">
            <a:solidFill>
              <a:schemeClr val="tx1"/>
            </a:solidFill>
          </a:endParaRPr>
        </a:p>
      </dgm:t>
    </dgm:pt>
    <dgm:pt modelId="{03A26418-8A47-4179-B8C4-4748032C6EC4}" type="parTrans" cxnId="{139D7F92-ECE6-4EFA-ABF4-95BBDC04E8A7}">
      <dgm:prSet/>
      <dgm:spPr/>
      <dgm:t>
        <a:bodyPr/>
        <a:lstStyle/>
        <a:p>
          <a:endParaRPr lang="en-US"/>
        </a:p>
      </dgm:t>
    </dgm:pt>
    <dgm:pt modelId="{1E78DC60-4254-4AC2-AD48-030740F59023}" type="sibTrans" cxnId="{139D7F92-ECE6-4EFA-ABF4-95BBDC04E8A7}">
      <dgm:prSet/>
      <dgm:spPr/>
      <dgm:t>
        <a:bodyPr/>
        <a:lstStyle/>
        <a:p>
          <a:endParaRPr lang="en-US"/>
        </a:p>
      </dgm:t>
    </dgm:pt>
    <dgm:pt modelId="{6E8178F4-CD7B-49A0-AA5C-29F067B14408}" type="pres">
      <dgm:prSet presAssocID="{5FAE0789-0B07-4733-B21D-DC4036C20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326DA-CE4A-4193-ADB4-C32386D0BE72}" type="pres">
      <dgm:prSet presAssocID="{41106CF0-59C6-4B9C-AC6A-3290BEC1EAF3}" presName="parentText" presStyleLbl="node1" presStyleIdx="0" presStyleCnt="2" custLinFactY="-1016" custLinFactNeighborX="-5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21CF5-D755-4B03-9A1C-30E8418FA416}" type="pres">
      <dgm:prSet presAssocID="{FFA4F55B-24E6-4610-8397-1CB704EA3453}" presName="spacer" presStyleCnt="0"/>
      <dgm:spPr/>
    </dgm:pt>
    <dgm:pt modelId="{624071AB-DD10-4C76-8DA9-BBAF29A51BA0}" type="pres">
      <dgm:prSet presAssocID="{90A704E5-220E-4067-A526-49FDB8B3DC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9D7F92-ECE6-4EFA-ABF4-95BBDC04E8A7}" srcId="{5FAE0789-0B07-4733-B21D-DC4036C20E54}" destId="{90A704E5-220E-4067-A526-49FDB8B3DC0B}" srcOrd="1" destOrd="0" parTransId="{03A26418-8A47-4179-B8C4-4748032C6EC4}" sibTransId="{1E78DC60-4254-4AC2-AD48-030740F59023}"/>
    <dgm:cxn modelId="{61BDB5C3-4E7B-4D64-98CC-18DE7CD190D7}" type="presOf" srcId="{90A704E5-220E-4067-A526-49FDB8B3DC0B}" destId="{624071AB-DD10-4C76-8DA9-BBAF29A51BA0}" srcOrd="0" destOrd="0" presId="urn:microsoft.com/office/officeart/2005/8/layout/vList2"/>
    <dgm:cxn modelId="{D5595234-09C6-4A19-A304-0A8E91B55B03}" type="presOf" srcId="{5FAE0789-0B07-4733-B21D-DC4036C20E54}" destId="{6E8178F4-CD7B-49A0-AA5C-29F067B14408}" srcOrd="0" destOrd="0" presId="urn:microsoft.com/office/officeart/2005/8/layout/vList2"/>
    <dgm:cxn modelId="{4778B248-4403-481E-B340-C2AFCEC907A6}" srcId="{5FAE0789-0B07-4733-B21D-DC4036C20E54}" destId="{41106CF0-59C6-4B9C-AC6A-3290BEC1EAF3}" srcOrd="0" destOrd="0" parTransId="{006B4D0F-9ABE-4264-B632-50E4A0F4CCDC}" sibTransId="{FFA4F55B-24E6-4610-8397-1CB704EA3453}"/>
    <dgm:cxn modelId="{7A100647-D574-4AA8-9EF1-EAAE11D0C71E}" type="presOf" srcId="{41106CF0-59C6-4B9C-AC6A-3290BEC1EAF3}" destId="{E98326DA-CE4A-4193-ADB4-C32386D0BE72}" srcOrd="0" destOrd="0" presId="urn:microsoft.com/office/officeart/2005/8/layout/vList2"/>
    <dgm:cxn modelId="{FA1DA6AC-38B6-4A74-85EA-BD0A589019AF}" type="presParOf" srcId="{6E8178F4-CD7B-49A0-AA5C-29F067B14408}" destId="{E98326DA-CE4A-4193-ADB4-C32386D0BE72}" srcOrd="0" destOrd="0" presId="urn:microsoft.com/office/officeart/2005/8/layout/vList2"/>
    <dgm:cxn modelId="{D752E4BA-50DE-4142-B36A-43EEC888DEB8}" type="presParOf" srcId="{6E8178F4-CD7B-49A0-AA5C-29F067B14408}" destId="{63921CF5-D755-4B03-9A1C-30E8418FA416}" srcOrd="1" destOrd="0" presId="urn:microsoft.com/office/officeart/2005/8/layout/vList2"/>
    <dgm:cxn modelId="{A37AC923-4FFA-4056-85DD-7BB063A08F93}" type="presParOf" srcId="{6E8178F4-CD7B-49A0-AA5C-29F067B14408}" destId="{624071AB-DD10-4C76-8DA9-BBAF29A51B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5C1EE-100F-416E-843A-3DA5F8F09B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02D67-A8F3-4EE4-A215-6D9B69FB4202}">
      <dgm:prSet/>
      <dgm:spPr>
        <a:solidFill>
          <a:schemeClr val="accent1">
            <a:lumMod val="60000"/>
            <a:lumOff val="40000"/>
            <a:alpha val="5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ka-GE" dirty="0" smtClean="0"/>
            <a:t>ხელშეკრულების დადების თარიღი </a:t>
          </a:r>
          <a:endParaRPr lang="en-US" dirty="0"/>
        </a:p>
      </dgm:t>
    </dgm:pt>
    <dgm:pt modelId="{FA004E95-F650-4DE5-AFF7-2F25D365310C}" type="parTrans" cxnId="{D0C947BC-2CB0-4177-81FF-40E152C4688A}">
      <dgm:prSet/>
      <dgm:spPr/>
      <dgm:t>
        <a:bodyPr/>
        <a:lstStyle/>
        <a:p>
          <a:endParaRPr lang="en-US"/>
        </a:p>
      </dgm:t>
    </dgm:pt>
    <dgm:pt modelId="{030E71DA-88EA-4FB6-89D8-F87514607DB7}" type="sibTrans" cxnId="{D0C947BC-2CB0-4177-81FF-40E152C4688A}">
      <dgm:prSet/>
      <dgm:spPr/>
      <dgm:t>
        <a:bodyPr/>
        <a:lstStyle/>
        <a:p>
          <a:endParaRPr lang="en-US"/>
        </a:p>
      </dgm:t>
    </dgm:pt>
    <dgm:pt modelId="{B45E5A12-AE13-42C1-95B8-E0200963F13D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ka-GE" smtClean="0"/>
            <a:t>ხელშეკრულების მოქმედების ვადა</a:t>
          </a:r>
          <a:endParaRPr lang="en-US"/>
        </a:p>
      </dgm:t>
    </dgm:pt>
    <dgm:pt modelId="{347AD379-C2D7-4D7A-BF34-FA809DA9F5A5}" type="parTrans" cxnId="{B0601491-95C2-4AB9-B3F8-468C9CBDCCCA}">
      <dgm:prSet/>
      <dgm:spPr/>
      <dgm:t>
        <a:bodyPr/>
        <a:lstStyle/>
        <a:p>
          <a:endParaRPr lang="en-US"/>
        </a:p>
      </dgm:t>
    </dgm:pt>
    <dgm:pt modelId="{9C63B94E-48D5-4492-B497-8A99B2977C2E}" type="sibTrans" cxnId="{B0601491-95C2-4AB9-B3F8-468C9CBDCCCA}">
      <dgm:prSet/>
      <dgm:spPr/>
      <dgm:t>
        <a:bodyPr/>
        <a:lstStyle/>
        <a:p>
          <a:endParaRPr lang="en-US"/>
        </a:p>
      </dgm:t>
    </dgm:pt>
    <dgm:pt modelId="{04B159EF-C4AC-4187-BE4E-D7BED2948728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ka-GE" smtClean="0"/>
            <a:t>ხელშეკრულების შესრულების ვადა და პირობები</a:t>
          </a:r>
          <a:endParaRPr lang="en-US"/>
        </a:p>
      </dgm:t>
    </dgm:pt>
    <dgm:pt modelId="{B1422155-7417-49F3-8FE1-98A00FFF617D}" type="parTrans" cxnId="{2E42E2D8-BE44-4475-8717-D2382136FB5C}">
      <dgm:prSet/>
      <dgm:spPr/>
      <dgm:t>
        <a:bodyPr/>
        <a:lstStyle/>
        <a:p>
          <a:endParaRPr lang="en-US"/>
        </a:p>
      </dgm:t>
    </dgm:pt>
    <dgm:pt modelId="{A33D1B04-38F6-4554-93A9-95BC4C297385}" type="sibTrans" cxnId="{2E42E2D8-BE44-4475-8717-D2382136FB5C}">
      <dgm:prSet/>
      <dgm:spPr/>
      <dgm:t>
        <a:bodyPr/>
        <a:lstStyle/>
        <a:p>
          <a:endParaRPr lang="en-US"/>
        </a:p>
      </dgm:t>
    </dgm:pt>
    <dgm:pt modelId="{4760DBAF-116B-4DBA-AF7E-40FC902C703C}" type="pres">
      <dgm:prSet presAssocID="{4145C1EE-100F-416E-843A-3DA5F8F09B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1EAED-AA34-4DBA-B250-1E66836A8EB3}" type="pres">
      <dgm:prSet presAssocID="{00302D67-A8F3-4EE4-A215-6D9B69FB4202}" presName="circ1" presStyleLbl="vennNode1" presStyleIdx="0" presStyleCnt="3"/>
      <dgm:spPr/>
      <dgm:t>
        <a:bodyPr/>
        <a:lstStyle/>
        <a:p>
          <a:endParaRPr lang="en-US"/>
        </a:p>
      </dgm:t>
    </dgm:pt>
    <dgm:pt modelId="{049F9B58-5172-4527-82AE-1D902D88FA56}" type="pres">
      <dgm:prSet presAssocID="{00302D67-A8F3-4EE4-A215-6D9B69FB42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D8EAF-0AED-4F06-860E-3D9CF9AB80F2}" type="pres">
      <dgm:prSet presAssocID="{B45E5A12-AE13-42C1-95B8-E0200963F13D}" presName="circ2" presStyleLbl="vennNode1" presStyleIdx="1" presStyleCnt="3"/>
      <dgm:spPr/>
      <dgm:t>
        <a:bodyPr/>
        <a:lstStyle/>
        <a:p>
          <a:endParaRPr lang="en-US"/>
        </a:p>
      </dgm:t>
    </dgm:pt>
    <dgm:pt modelId="{2E40D354-B3F6-49B8-BD4D-77C591DF2709}" type="pres">
      <dgm:prSet presAssocID="{B45E5A12-AE13-42C1-95B8-E0200963F1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31DC0-C35C-4C52-A499-983EB5BA64F6}" type="pres">
      <dgm:prSet presAssocID="{04B159EF-C4AC-4187-BE4E-D7BED2948728}" presName="circ3" presStyleLbl="vennNode1" presStyleIdx="2" presStyleCnt="3"/>
      <dgm:spPr/>
      <dgm:t>
        <a:bodyPr/>
        <a:lstStyle/>
        <a:p>
          <a:endParaRPr lang="en-US"/>
        </a:p>
      </dgm:t>
    </dgm:pt>
    <dgm:pt modelId="{3D853086-E06A-4D9B-AA28-EB0F0CB98454}" type="pres">
      <dgm:prSet presAssocID="{04B159EF-C4AC-4187-BE4E-D7BED29487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2E2D8-BE44-4475-8717-D2382136FB5C}" srcId="{4145C1EE-100F-416E-843A-3DA5F8F09BAF}" destId="{04B159EF-C4AC-4187-BE4E-D7BED2948728}" srcOrd="2" destOrd="0" parTransId="{B1422155-7417-49F3-8FE1-98A00FFF617D}" sibTransId="{A33D1B04-38F6-4554-93A9-95BC4C297385}"/>
    <dgm:cxn modelId="{D961382E-F742-4A2A-8A35-71578D6B3AD0}" type="presOf" srcId="{04B159EF-C4AC-4187-BE4E-D7BED2948728}" destId="{25A31DC0-C35C-4C52-A499-983EB5BA64F6}" srcOrd="0" destOrd="0" presId="urn:microsoft.com/office/officeart/2005/8/layout/venn1"/>
    <dgm:cxn modelId="{1A2844DD-4AA9-4C99-B8AF-317406A5C00C}" type="presOf" srcId="{4145C1EE-100F-416E-843A-3DA5F8F09BAF}" destId="{4760DBAF-116B-4DBA-AF7E-40FC902C703C}" srcOrd="0" destOrd="0" presId="urn:microsoft.com/office/officeart/2005/8/layout/venn1"/>
    <dgm:cxn modelId="{74881D7B-2527-4532-A51E-75CA333936D4}" type="presOf" srcId="{B45E5A12-AE13-42C1-95B8-E0200963F13D}" destId="{9A2D8EAF-0AED-4F06-860E-3D9CF9AB80F2}" srcOrd="0" destOrd="0" presId="urn:microsoft.com/office/officeart/2005/8/layout/venn1"/>
    <dgm:cxn modelId="{CCB7FDFE-1A2E-499B-B4AD-35B2156472E1}" type="presOf" srcId="{04B159EF-C4AC-4187-BE4E-D7BED2948728}" destId="{3D853086-E06A-4D9B-AA28-EB0F0CB98454}" srcOrd="1" destOrd="0" presId="urn:microsoft.com/office/officeart/2005/8/layout/venn1"/>
    <dgm:cxn modelId="{A4F94224-B681-41CB-B961-D9D6DC2E20C2}" type="presOf" srcId="{00302D67-A8F3-4EE4-A215-6D9B69FB4202}" destId="{049F9B58-5172-4527-82AE-1D902D88FA56}" srcOrd="1" destOrd="0" presId="urn:microsoft.com/office/officeart/2005/8/layout/venn1"/>
    <dgm:cxn modelId="{B0601491-95C2-4AB9-B3F8-468C9CBDCCCA}" srcId="{4145C1EE-100F-416E-843A-3DA5F8F09BAF}" destId="{B45E5A12-AE13-42C1-95B8-E0200963F13D}" srcOrd="1" destOrd="0" parTransId="{347AD379-C2D7-4D7A-BF34-FA809DA9F5A5}" sibTransId="{9C63B94E-48D5-4492-B497-8A99B2977C2E}"/>
    <dgm:cxn modelId="{4E139D31-4699-41D4-8C0B-36880BB52DE2}" type="presOf" srcId="{00302D67-A8F3-4EE4-A215-6D9B69FB4202}" destId="{1421EAED-AA34-4DBA-B250-1E66836A8EB3}" srcOrd="0" destOrd="0" presId="urn:microsoft.com/office/officeart/2005/8/layout/venn1"/>
    <dgm:cxn modelId="{CC7C692A-2B20-4530-80C8-4BD57AAC83FC}" type="presOf" srcId="{B45E5A12-AE13-42C1-95B8-E0200963F13D}" destId="{2E40D354-B3F6-49B8-BD4D-77C591DF2709}" srcOrd="1" destOrd="0" presId="urn:microsoft.com/office/officeart/2005/8/layout/venn1"/>
    <dgm:cxn modelId="{D0C947BC-2CB0-4177-81FF-40E152C4688A}" srcId="{4145C1EE-100F-416E-843A-3DA5F8F09BAF}" destId="{00302D67-A8F3-4EE4-A215-6D9B69FB4202}" srcOrd="0" destOrd="0" parTransId="{FA004E95-F650-4DE5-AFF7-2F25D365310C}" sibTransId="{030E71DA-88EA-4FB6-89D8-F87514607DB7}"/>
    <dgm:cxn modelId="{47F7BA85-A034-4EBB-892C-DF00F4285C2E}" type="presParOf" srcId="{4760DBAF-116B-4DBA-AF7E-40FC902C703C}" destId="{1421EAED-AA34-4DBA-B250-1E66836A8EB3}" srcOrd="0" destOrd="0" presId="urn:microsoft.com/office/officeart/2005/8/layout/venn1"/>
    <dgm:cxn modelId="{B1BE7F7C-89F6-4D0C-AF7C-EC1D006EF0B3}" type="presParOf" srcId="{4760DBAF-116B-4DBA-AF7E-40FC902C703C}" destId="{049F9B58-5172-4527-82AE-1D902D88FA56}" srcOrd="1" destOrd="0" presId="urn:microsoft.com/office/officeart/2005/8/layout/venn1"/>
    <dgm:cxn modelId="{6E8BCD8A-7BC4-4DC7-866A-51420C3B7162}" type="presParOf" srcId="{4760DBAF-116B-4DBA-AF7E-40FC902C703C}" destId="{9A2D8EAF-0AED-4F06-860E-3D9CF9AB80F2}" srcOrd="2" destOrd="0" presId="urn:microsoft.com/office/officeart/2005/8/layout/venn1"/>
    <dgm:cxn modelId="{5CE385D2-49F0-44E9-A46E-8288BBEAA75A}" type="presParOf" srcId="{4760DBAF-116B-4DBA-AF7E-40FC902C703C}" destId="{2E40D354-B3F6-49B8-BD4D-77C591DF2709}" srcOrd="3" destOrd="0" presId="urn:microsoft.com/office/officeart/2005/8/layout/venn1"/>
    <dgm:cxn modelId="{61402D36-2A34-47B6-B2F2-39108249DE78}" type="presParOf" srcId="{4760DBAF-116B-4DBA-AF7E-40FC902C703C}" destId="{25A31DC0-C35C-4C52-A499-983EB5BA64F6}" srcOrd="4" destOrd="0" presId="urn:microsoft.com/office/officeart/2005/8/layout/venn1"/>
    <dgm:cxn modelId="{B8E8CDF3-2CB8-4291-9A07-861F56924497}" type="presParOf" srcId="{4760DBAF-116B-4DBA-AF7E-40FC902C703C}" destId="{3D853086-E06A-4D9B-AA28-EB0F0CB984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A9407-C29D-41CD-9776-FAEE623EDBA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53F38-9E7A-4769-9B4C-E3956636ED19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ელექტრონული ხელმოწერის პრობლემა </a:t>
          </a:r>
          <a:endParaRPr lang="en-US" dirty="0">
            <a:solidFill>
              <a:schemeClr val="tx1"/>
            </a:solidFill>
          </a:endParaRPr>
        </a:p>
      </dgm:t>
    </dgm:pt>
    <dgm:pt modelId="{B08594B7-A8A0-481D-8D06-89B3DC176B4B}" type="parTrans" cxnId="{093486D7-C3BB-4B80-9581-9D927F48D1F9}">
      <dgm:prSet/>
      <dgm:spPr/>
      <dgm:t>
        <a:bodyPr/>
        <a:lstStyle/>
        <a:p>
          <a:endParaRPr lang="en-US"/>
        </a:p>
      </dgm:t>
    </dgm:pt>
    <dgm:pt modelId="{06F18766-C93D-42CD-A3D2-30A6A1595975}" type="sibTrans" cxnId="{093486D7-C3BB-4B80-9581-9D927F48D1F9}">
      <dgm:prSet/>
      <dgm:spPr/>
      <dgm:t>
        <a:bodyPr/>
        <a:lstStyle/>
        <a:p>
          <a:endParaRPr lang="en-US"/>
        </a:p>
      </dgm:t>
    </dgm:pt>
    <dgm:pt modelId="{51442ADB-BC48-423F-BCDD-33FF6A4ACC6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სახელმწიფო შესყიდვების სააგენტოს თავმჯდომარის 2017 წლის 14 ივნისის № 12 ბრძანებით დამტკიცებული „ელექტრონული ტენდერის ჩატარების წესის“ 33-ე მუხლის მე-5 პუნქტის „ი“ ქვეპუნქტის თანახმად, ხელშეკრულება იდება წერილობითი ფორმით და უნდა შეიცავდეს ხელშეკრულების მოქმედების კონკრეტულ ვადას</a:t>
          </a:r>
          <a:endParaRPr lang="en-US" dirty="0">
            <a:solidFill>
              <a:schemeClr val="tx1"/>
            </a:solidFill>
          </a:endParaRPr>
        </a:p>
      </dgm:t>
    </dgm:pt>
    <dgm:pt modelId="{C79075CB-AC6E-4F89-8795-39C135ED0FC0}" type="parTrans" cxnId="{E8F92A17-E953-446E-A019-61539009B054}">
      <dgm:prSet/>
      <dgm:spPr/>
      <dgm:t>
        <a:bodyPr/>
        <a:lstStyle/>
        <a:p>
          <a:endParaRPr lang="en-US"/>
        </a:p>
      </dgm:t>
    </dgm:pt>
    <dgm:pt modelId="{D8363855-F347-4604-BE1B-B241E7AEBBBC}" type="sibTrans" cxnId="{E8F92A17-E953-446E-A019-61539009B054}">
      <dgm:prSet/>
      <dgm:spPr/>
      <dgm:t>
        <a:bodyPr/>
        <a:lstStyle/>
        <a:p>
          <a:endParaRPr lang="en-US"/>
        </a:p>
      </dgm:t>
    </dgm:pt>
    <dgm:pt modelId="{53403972-EAEF-4B77-86E7-27F470BC1D37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სატენდერო პირობებში/ხელშეკრულებაში დეტალურად და მკაფიოდ უნდა იქნეს გაწერილი სახელშეკრულებო ვალდებულებები, მათ შორის, მოცულობა, გეგმა-გრაფიკი, ტექნიკური პირობები, შესრულების ადგილი და </a:t>
          </a:r>
          <a:r>
            <a:rPr lang="ka-GE" dirty="0" err="1" smtClean="0">
              <a:solidFill>
                <a:schemeClr val="tx1"/>
              </a:solidFill>
            </a:rPr>
            <a:t>ა.შ</a:t>
          </a:r>
          <a:r>
            <a:rPr lang="ka-GE" dirty="0" smtClean="0"/>
            <a:t>.</a:t>
          </a:r>
          <a:endParaRPr lang="en-US" dirty="0"/>
        </a:p>
      </dgm:t>
    </dgm:pt>
    <dgm:pt modelId="{EBA82AEA-8C75-4186-819B-3735583A04E1}" type="parTrans" cxnId="{B58D0832-A176-4990-B22E-61EF56C984F6}">
      <dgm:prSet/>
      <dgm:spPr/>
      <dgm:t>
        <a:bodyPr/>
        <a:lstStyle/>
        <a:p>
          <a:endParaRPr lang="en-US"/>
        </a:p>
      </dgm:t>
    </dgm:pt>
    <dgm:pt modelId="{A0F49D2F-CD9D-4C15-AB90-E132E08C1799}" type="sibTrans" cxnId="{B58D0832-A176-4990-B22E-61EF56C984F6}">
      <dgm:prSet/>
      <dgm:spPr/>
      <dgm:t>
        <a:bodyPr/>
        <a:lstStyle/>
        <a:p>
          <a:endParaRPr lang="en-US"/>
        </a:p>
      </dgm:t>
    </dgm:pt>
    <dgm:pt modelId="{BB878422-F255-4B55-A648-9FDFED1237FA}" type="pres">
      <dgm:prSet presAssocID="{A93A9407-C29D-41CD-9776-FAEE623ED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0D55E-D8A1-471F-A7E0-2C01BFBCDCBD}" type="pres">
      <dgm:prSet presAssocID="{97453F38-9E7A-4769-9B4C-E3956636ED19}" presName="parentText" presStyleLbl="node1" presStyleIdx="0" presStyleCnt="3" custScaleY="39049" custLinFactY="-21646" custLinFactNeighborX="-1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81BA-316F-457C-8DDE-D08FEC6890E3}" type="pres">
      <dgm:prSet presAssocID="{06F18766-C93D-42CD-A3D2-30A6A1595975}" presName="spacer" presStyleCnt="0"/>
      <dgm:spPr/>
    </dgm:pt>
    <dgm:pt modelId="{B47B3CC8-625D-4DB8-98B3-FB1354425F91}" type="pres">
      <dgm:prSet presAssocID="{51442ADB-BC48-423F-BCDD-33FF6A4ACC6F}" presName="parentText" presStyleLbl="node1" presStyleIdx="1" presStyleCnt="3" custLinFactY="-14890" custLinFactNeighborX="-1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E0D92-92BB-44A6-A04B-C083EE83DDB0}" type="pres">
      <dgm:prSet presAssocID="{D8363855-F347-4604-BE1B-B241E7AEBBBC}" presName="spacer" presStyleCnt="0"/>
      <dgm:spPr/>
    </dgm:pt>
    <dgm:pt modelId="{FEACC317-7377-4F86-A0C7-F7FF2527CC83}" type="pres">
      <dgm:prSet presAssocID="{53403972-EAEF-4B77-86E7-27F470BC1D37}" presName="parentText" presStyleLbl="node1" presStyleIdx="2" presStyleCnt="3" custLinFactY="39059" custLinFactNeighborX="-3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A321E8-E410-42F3-A034-BF012A6ABB90}" type="presOf" srcId="{97453F38-9E7A-4769-9B4C-E3956636ED19}" destId="{0ED0D55E-D8A1-471F-A7E0-2C01BFBCDCBD}" srcOrd="0" destOrd="0" presId="urn:microsoft.com/office/officeart/2005/8/layout/vList2"/>
    <dgm:cxn modelId="{DF247DE3-6727-4E4F-AD6D-01B7D72354A0}" type="presOf" srcId="{A93A9407-C29D-41CD-9776-FAEE623EDBA0}" destId="{BB878422-F255-4B55-A648-9FDFED1237FA}" srcOrd="0" destOrd="0" presId="urn:microsoft.com/office/officeart/2005/8/layout/vList2"/>
    <dgm:cxn modelId="{E8F92A17-E953-446E-A019-61539009B054}" srcId="{A93A9407-C29D-41CD-9776-FAEE623EDBA0}" destId="{51442ADB-BC48-423F-BCDD-33FF6A4ACC6F}" srcOrd="1" destOrd="0" parTransId="{C79075CB-AC6E-4F89-8795-39C135ED0FC0}" sibTransId="{D8363855-F347-4604-BE1B-B241E7AEBBBC}"/>
    <dgm:cxn modelId="{861E17C9-2486-4980-9BE9-3807BE0EA217}" type="presOf" srcId="{51442ADB-BC48-423F-BCDD-33FF6A4ACC6F}" destId="{B47B3CC8-625D-4DB8-98B3-FB1354425F91}" srcOrd="0" destOrd="0" presId="urn:microsoft.com/office/officeart/2005/8/layout/vList2"/>
    <dgm:cxn modelId="{093486D7-C3BB-4B80-9581-9D927F48D1F9}" srcId="{A93A9407-C29D-41CD-9776-FAEE623EDBA0}" destId="{97453F38-9E7A-4769-9B4C-E3956636ED19}" srcOrd="0" destOrd="0" parTransId="{B08594B7-A8A0-481D-8D06-89B3DC176B4B}" sibTransId="{06F18766-C93D-42CD-A3D2-30A6A1595975}"/>
    <dgm:cxn modelId="{F7035181-E13B-4E6E-A3BD-DD3FC64E80FC}" type="presOf" srcId="{53403972-EAEF-4B77-86E7-27F470BC1D37}" destId="{FEACC317-7377-4F86-A0C7-F7FF2527CC83}" srcOrd="0" destOrd="0" presId="urn:microsoft.com/office/officeart/2005/8/layout/vList2"/>
    <dgm:cxn modelId="{B58D0832-A176-4990-B22E-61EF56C984F6}" srcId="{A93A9407-C29D-41CD-9776-FAEE623EDBA0}" destId="{53403972-EAEF-4B77-86E7-27F470BC1D37}" srcOrd="2" destOrd="0" parTransId="{EBA82AEA-8C75-4186-819B-3735583A04E1}" sibTransId="{A0F49D2F-CD9D-4C15-AB90-E132E08C1799}"/>
    <dgm:cxn modelId="{4FA37254-F031-4ACC-AF78-BC22F7489BAA}" type="presParOf" srcId="{BB878422-F255-4B55-A648-9FDFED1237FA}" destId="{0ED0D55E-D8A1-471F-A7E0-2C01BFBCDCBD}" srcOrd="0" destOrd="0" presId="urn:microsoft.com/office/officeart/2005/8/layout/vList2"/>
    <dgm:cxn modelId="{BB5373F5-8080-4A73-AB6D-175A98C52D8E}" type="presParOf" srcId="{BB878422-F255-4B55-A648-9FDFED1237FA}" destId="{856681BA-316F-457C-8DDE-D08FEC6890E3}" srcOrd="1" destOrd="0" presId="urn:microsoft.com/office/officeart/2005/8/layout/vList2"/>
    <dgm:cxn modelId="{DB6EE6F5-FB76-4ADE-BD75-3B3BA1466907}" type="presParOf" srcId="{BB878422-F255-4B55-A648-9FDFED1237FA}" destId="{B47B3CC8-625D-4DB8-98B3-FB1354425F91}" srcOrd="2" destOrd="0" presId="urn:microsoft.com/office/officeart/2005/8/layout/vList2"/>
    <dgm:cxn modelId="{17066C14-F461-4A95-8EE5-DFE462ED8E29}" type="presParOf" srcId="{BB878422-F255-4B55-A648-9FDFED1237FA}" destId="{30CE0D92-92BB-44A6-A04B-C083EE83DDB0}" srcOrd="3" destOrd="0" presId="urn:microsoft.com/office/officeart/2005/8/layout/vList2"/>
    <dgm:cxn modelId="{9C7BC1B6-5D7E-45AC-8CDA-7808BF2E4950}" type="presParOf" srcId="{BB878422-F255-4B55-A648-9FDFED1237FA}" destId="{FEACC317-7377-4F86-A0C7-F7FF2527CC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AD7A4D-B6E7-4C6A-B1FA-870D192ACF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205E4-7D2C-4E8E-B426-F3FB3BE93BE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ka-GE" b="0" dirty="0" smtClean="0">
              <a:solidFill>
                <a:schemeClr val="tx1"/>
              </a:solidFill>
            </a:rPr>
            <a:t>ინსპექტირება</a:t>
          </a:r>
          <a:endParaRPr lang="en-US" b="0" dirty="0">
            <a:solidFill>
              <a:schemeClr val="tx1"/>
            </a:solidFill>
          </a:endParaRPr>
        </a:p>
      </dgm:t>
    </dgm:pt>
    <dgm:pt modelId="{F0D625E9-E0AD-4E13-B066-0B8D2F0575F7}" type="parTrans" cxnId="{0A5A4696-60CA-4E6F-A72C-AEA0AB15AE93}">
      <dgm:prSet/>
      <dgm:spPr/>
      <dgm:t>
        <a:bodyPr/>
        <a:lstStyle/>
        <a:p>
          <a:endParaRPr lang="en-US"/>
        </a:p>
      </dgm:t>
    </dgm:pt>
    <dgm:pt modelId="{B5A83C4E-EE0C-4AEE-9E7A-E4F366626669}" type="sibTrans" cxnId="{0A5A4696-60CA-4E6F-A72C-AEA0AB15AE93}">
      <dgm:prSet/>
      <dgm:spPr/>
      <dgm:t>
        <a:bodyPr/>
        <a:lstStyle/>
        <a:p>
          <a:endParaRPr lang="en-US"/>
        </a:p>
      </dgm:t>
    </dgm:pt>
    <dgm:pt modelId="{86492FCD-D462-4596-B43C-965CC0498CE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ka-GE" b="0" smtClean="0">
              <a:solidFill>
                <a:schemeClr val="tx1"/>
              </a:solidFill>
            </a:rPr>
            <a:t>– არასათანადო მონიტორინგი (მითითებების მიუცემლობა)</a:t>
          </a:r>
          <a:endParaRPr lang="en-US" b="0">
            <a:solidFill>
              <a:schemeClr val="tx1"/>
            </a:solidFill>
          </a:endParaRPr>
        </a:p>
      </dgm:t>
    </dgm:pt>
    <dgm:pt modelId="{8D4C516F-8772-481F-9369-B94048CEA730}" type="parTrans" cxnId="{DC959A90-08F4-4F46-97F5-B7A5A3D31639}">
      <dgm:prSet/>
      <dgm:spPr/>
      <dgm:t>
        <a:bodyPr/>
        <a:lstStyle/>
        <a:p>
          <a:endParaRPr lang="en-US"/>
        </a:p>
      </dgm:t>
    </dgm:pt>
    <dgm:pt modelId="{DB54B22F-9515-492B-80EE-100067F38643}" type="sibTrans" cxnId="{DC959A90-08F4-4F46-97F5-B7A5A3D31639}">
      <dgm:prSet/>
      <dgm:spPr/>
      <dgm:t>
        <a:bodyPr/>
        <a:lstStyle/>
        <a:p>
          <a:endParaRPr lang="en-US"/>
        </a:p>
      </dgm:t>
    </dgm:pt>
    <dgm:pt modelId="{9752F88B-9DE1-4E3E-AFF8-C187D24E326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ka-GE" b="0" dirty="0" smtClean="0">
              <a:solidFill>
                <a:schemeClr val="tx1"/>
              </a:solidFill>
            </a:rPr>
            <a:t>– არასრულყოფილი ინსპექტირების დოკუმენტები (ინსპექტირების დოკუმენტში მკაფიოდ უნდა იქნეს მითითებული, თუ რით გამოიხატება არაჯეროვანი შესრულება/შეუსრულებლობა და რა ზიანი მიაყენა აღნიშნულმა შემსყიდველ ორგანიზაციას)</a:t>
          </a:r>
          <a:endParaRPr lang="en-US" b="0" dirty="0">
            <a:solidFill>
              <a:schemeClr val="tx1"/>
            </a:solidFill>
          </a:endParaRPr>
        </a:p>
      </dgm:t>
    </dgm:pt>
    <dgm:pt modelId="{681124E6-7F90-4A72-AFAE-56B45ED7452A}" type="parTrans" cxnId="{33AE263F-1D05-4C3F-8D13-F398622D970D}">
      <dgm:prSet/>
      <dgm:spPr/>
      <dgm:t>
        <a:bodyPr/>
        <a:lstStyle/>
        <a:p>
          <a:endParaRPr lang="en-US"/>
        </a:p>
      </dgm:t>
    </dgm:pt>
    <dgm:pt modelId="{B366BAA7-7334-4FEA-AB89-61C03797E821}" type="sibTrans" cxnId="{33AE263F-1D05-4C3F-8D13-F398622D970D}">
      <dgm:prSet/>
      <dgm:spPr/>
      <dgm:t>
        <a:bodyPr/>
        <a:lstStyle/>
        <a:p>
          <a:endParaRPr lang="en-US"/>
        </a:p>
      </dgm:t>
    </dgm:pt>
    <dgm:pt modelId="{08FF5CA9-6014-486D-AD77-14FD6E9CC5C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ka-GE" b="0" dirty="0" smtClean="0">
              <a:solidFill>
                <a:schemeClr val="tx1"/>
              </a:solidFill>
            </a:rPr>
            <a:t>– წერილობითი გაფრთხილება/წერილობითი მტკიცებულებების შექმნა</a:t>
          </a:r>
          <a:endParaRPr lang="en-US" b="0" dirty="0">
            <a:solidFill>
              <a:schemeClr val="tx1"/>
            </a:solidFill>
          </a:endParaRPr>
        </a:p>
      </dgm:t>
    </dgm:pt>
    <dgm:pt modelId="{94B6F49A-68D1-415C-9AB2-B6B1F8C35F22}" type="parTrans" cxnId="{EB0E92CB-D368-4DB9-AD18-7AD7F828459B}">
      <dgm:prSet/>
      <dgm:spPr/>
      <dgm:t>
        <a:bodyPr/>
        <a:lstStyle/>
        <a:p>
          <a:endParaRPr lang="en-US"/>
        </a:p>
      </dgm:t>
    </dgm:pt>
    <dgm:pt modelId="{B1265609-75D8-4261-AAB4-3CF253405B26}" type="sibTrans" cxnId="{EB0E92CB-D368-4DB9-AD18-7AD7F828459B}">
      <dgm:prSet/>
      <dgm:spPr/>
      <dgm:t>
        <a:bodyPr/>
        <a:lstStyle/>
        <a:p>
          <a:endParaRPr lang="en-US"/>
        </a:p>
      </dgm:t>
    </dgm:pt>
    <dgm:pt modelId="{1B6F3819-533E-4A71-B25C-9F418D9E1CFB}" type="pres">
      <dgm:prSet presAssocID="{8EAD7A4D-B6E7-4C6A-B1FA-870D192ACF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2F2ED-DDC7-4526-A6DD-68047279CFD1}" type="pres">
      <dgm:prSet presAssocID="{9E8205E4-7D2C-4E8E-B426-F3FB3BE93BE6}" presName="parentText" presStyleLbl="node1" presStyleIdx="0" presStyleCnt="4" custLinFactY="-37481" custLinFactNeighborX="2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93EA8-2A88-4ED1-8BFD-45E321D1DE4C}" type="pres">
      <dgm:prSet presAssocID="{B5A83C4E-EE0C-4AEE-9E7A-E4F366626669}" presName="spacer" presStyleCnt="0"/>
      <dgm:spPr/>
    </dgm:pt>
    <dgm:pt modelId="{42C96322-65E2-4E7C-BDC5-568A6ED55F40}" type="pres">
      <dgm:prSet presAssocID="{86492FCD-D462-4596-B43C-965CC0498CE1}" presName="parentText" presStyleLbl="node1" presStyleIdx="1" presStyleCnt="4" custLinFactY="-20011" custLinFactNeighborX="-4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2DC1A-13F8-4EB8-9B3C-CEAB37AC653D}" type="pres">
      <dgm:prSet presAssocID="{DB54B22F-9515-492B-80EE-100067F38643}" presName="spacer" presStyleCnt="0"/>
      <dgm:spPr/>
    </dgm:pt>
    <dgm:pt modelId="{0F10E1DB-8934-4A19-B60D-2B784B6F07B9}" type="pres">
      <dgm:prSet presAssocID="{9752F88B-9DE1-4E3E-AFF8-C187D24E326A}" presName="parentText" presStyleLbl="node1" presStyleIdx="2" presStyleCnt="4" custLinFactY="-10506" custLinFactNeighborX="-14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4651B-A75E-4E93-8E78-29DD00BCFD7B}" type="pres">
      <dgm:prSet presAssocID="{B366BAA7-7334-4FEA-AB89-61C03797E821}" presName="spacer" presStyleCnt="0"/>
      <dgm:spPr/>
    </dgm:pt>
    <dgm:pt modelId="{8CD49B46-50DE-46FF-9674-0BE16A3A7F4D}" type="pres">
      <dgm:prSet presAssocID="{08FF5CA9-6014-486D-AD77-14FD6E9CC5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C520D-5415-47E1-B786-02D0E70E70DC}" type="presOf" srcId="{9E8205E4-7D2C-4E8E-B426-F3FB3BE93BE6}" destId="{5482F2ED-DDC7-4526-A6DD-68047279CFD1}" srcOrd="0" destOrd="0" presId="urn:microsoft.com/office/officeart/2005/8/layout/vList2"/>
    <dgm:cxn modelId="{DC959A90-08F4-4F46-97F5-B7A5A3D31639}" srcId="{8EAD7A4D-B6E7-4C6A-B1FA-870D192ACFCB}" destId="{86492FCD-D462-4596-B43C-965CC0498CE1}" srcOrd="1" destOrd="0" parTransId="{8D4C516F-8772-481F-9369-B94048CEA730}" sibTransId="{DB54B22F-9515-492B-80EE-100067F38643}"/>
    <dgm:cxn modelId="{0A5A4696-60CA-4E6F-A72C-AEA0AB15AE93}" srcId="{8EAD7A4D-B6E7-4C6A-B1FA-870D192ACFCB}" destId="{9E8205E4-7D2C-4E8E-B426-F3FB3BE93BE6}" srcOrd="0" destOrd="0" parTransId="{F0D625E9-E0AD-4E13-B066-0B8D2F0575F7}" sibTransId="{B5A83C4E-EE0C-4AEE-9E7A-E4F366626669}"/>
    <dgm:cxn modelId="{3B144343-C05E-4D6C-8860-1FFC511FC1E1}" type="presOf" srcId="{08FF5CA9-6014-486D-AD77-14FD6E9CC5C9}" destId="{8CD49B46-50DE-46FF-9674-0BE16A3A7F4D}" srcOrd="0" destOrd="0" presId="urn:microsoft.com/office/officeart/2005/8/layout/vList2"/>
    <dgm:cxn modelId="{4ACD2975-F0EA-45D7-8224-503E64931B06}" type="presOf" srcId="{9752F88B-9DE1-4E3E-AFF8-C187D24E326A}" destId="{0F10E1DB-8934-4A19-B60D-2B784B6F07B9}" srcOrd="0" destOrd="0" presId="urn:microsoft.com/office/officeart/2005/8/layout/vList2"/>
    <dgm:cxn modelId="{33AE263F-1D05-4C3F-8D13-F398622D970D}" srcId="{8EAD7A4D-B6E7-4C6A-B1FA-870D192ACFCB}" destId="{9752F88B-9DE1-4E3E-AFF8-C187D24E326A}" srcOrd="2" destOrd="0" parTransId="{681124E6-7F90-4A72-AFAE-56B45ED7452A}" sibTransId="{B366BAA7-7334-4FEA-AB89-61C03797E821}"/>
    <dgm:cxn modelId="{1F5CCB95-0D8A-4327-80FC-97C896909D99}" type="presOf" srcId="{86492FCD-D462-4596-B43C-965CC0498CE1}" destId="{42C96322-65E2-4E7C-BDC5-568A6ED55F40}" srcOrd="0" destOrd="0" presId="urn:microsoft.com/office/officeart/2005/8/layout/vList2"/>
    <dgm:cxn modelId="{07B1CEAF-4604-48A9-BAA4-D34EB3A753D3}" type="presOf" srcId="{8EAD7A4D-B6E7-4C6A-B1FA-870D192ACFCB}" destId="{1B6F3819-533E-4A71-B25C-9F418D9E1CFB}" srcOrd="0" destOrd="0" presId="urn:microsoft.com/office/officeart/2005/8/layout/vList2"/>
    <dgm:cxn modelId="{EB0E92CB-D368-4DB9-AD18-7AD7F828459B}" srcId="{8EAD7A4D-B6E7-4C6A-B1FA-870D192ACFCB}" destId="{08FF5CA9-6014-486D-AD77-14FD6E9CC5C9}" srcOrd="3" destOrd="0" parTransId="{94B6F49A-68D1-415C-9AB2-B6B1F8C35F22}" sibTransId="{B1265609-75D8-4261-AAB4-3CF253405B26}"/>
    <dgm:cxn modelId="{1539F6A3-923E-42F5-8B6D-CCAFF7C82C5E}" type="presParOf" srcId="{1B6F3819-533E-4A71-B25C-9F418D9E1CFB}" destId="{5482F2ED-DDC7-4526-A6DD-68047279CFD1}" srcOrd="0" destOrd="0" presId="urn:microsoft.com/office/officeart/2005/8/layout/vList2"/>
    <dgm:cxn modelId="{D5DBF7DD-401E-41DB-B635-23242560A953}" type="presParOf" srcId="{1B6F3819-533E-4A71-B25C-9F418D9E1CFB}" destId="{F2493EA8-2A88-4ED1-8BFD-45E321D1DE4C}" srcOrd="1" destOrd="0" presId="urn:microsoft.com/office/officeart/2005/8/layout/vList2"/>
    <dgm:cxn modelId="{B44E3655-FF76-4FE8-B190-A15F03B1CD4E}" type="presParOf" srcId="{1B6F3819-533E-4A71-B25C-9F418D9E1CFB}" destId="{42C96322-65E2-4E7C-BDC5-568A6ED55F40}" srcOrd="2" destOrd="0" presId="urn:microsoft.com/office/officeart/2005/8/layout/vList2"/>
    <dgm:cxn modelId="{DD8EBA5C-9D53-45D6-8487-3B2988F2CDF6}" type="presParOf" srcId="{1B6F3819-533E-4A71-B25C-9F418D9E1CFB}" destId="{A562DC1A-13F8-4EB8-9B3C-CEAB37AC653D}" srcOrd="3" destOrd="0" presId="urn:microsoft.com/office/officeart/2005/8/layout/vList2"/>
    <dgm:cxn modelId="{FC9F02CE-9303-4A87-954B-B9805C0CCF16}" type="presParOf" srcId="{1B6F3819-533E-4A71-B25C-9F418D9E1CFB}" destId="{0F10E1DB-8934-4A19-B60D-2B784B6F07B9}" srcOrd="4" destOrd="0" presId="urn:microsoft.com/office/officeart/2005/8/layout/vList2"/>
    <dgm:cxn modelId="{294423ED-82B5-4389-BBB6-DE1F91650159}" type="presParOf" srcId="{1B6F3819-533E-4A71-B25C-9F418D9E1CFB}" destId="{B314651B-A75E-4E93-8E78-29DD00BCFD7B}" srcOrd="5" destOrd="0" presId="urn:microsoft.com/office/officeart/2005/8/layout/vList2"/>
    <dgm:cxn modelId="{6A1F32A3-CAED-4766-8A4F-AC5C3171F3E7}" type="presParOf" srcId="{1B6F3819-533E-4A71-B25C-9F418D9E1CFB}" destId="{8CD49B46-50DE-46FF-9674-0BE16A3A7F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7ECDF-EC5E-44C1-808F-A09B4A6CCDB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D5876-476B-414B-8ADA-5B8C229062CB}">
      <dgm:prSet/>
      <dgm:spPr/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– </a:t>
          </a:r>
          <a:r>
            <a:rPr lang="ka-GE" b="1" dirty="0" smtClean="0">
              <a:solidFill>
                <a:schemeClr val="tx1"/>
              </a:solidFill>
            </a:rPr>
            <a:t>კომუნიკაციის ფორმა (დათქმა ხელშეკრულებაში/წერილობითი მტკიცებულება)</a:t>
          </a:r>
          <a:endParaRPr lang="en-US" b="1" dirty="0">
            <a:solidFill>
              <a:schemeClr val="tx1"/>
            </a:solidFill>
          </a:endParaRPr>
        </a:p>
      </dgm:t>
    </dgm:pt>
    <dgm:pt modelId="{9F413C55-204D-476B-A694-764B888732EA}" type="parTrans" cxnId="{FA3B3BD9-B7A8-40D1-B5BE-68211D839DD2}">
      <dgm:prSet/>
      <dgm:spPr/>
      <dgm:t>
        <a:bodyPr/>
        <a:lstStyle/>
        <a:p>
          <a:endParaRPr lang="en-US"/>
        </a:p>
      </dgm:t>
    </dgm:pt>
    <dgm:pt modelId="{DC3B6256-C87B-4C66-940D-C56D79ABDD65}" type="sibTrans" cxnId="{FA3B3BD9-B7A8-40D1-B5BE-68211D839DD2}">
      <dgm:prSet/>
      <dgm:spPr/>
      <dgm:t>
        <a:bodyPr/>
        <a:lstStyle/>
        <a:p>
          <a:endParaRPr lang="en-US"/>
        </a:p>
      </dgm:t>
    </dgm:pt>
    <dgm:pt modelId="{CE0B7F4D-7ABF-4EAB-98AC-3EE4B1DDA432}">
      <dgm:prSet/>
      <dgm:spPr/>
      <dgm:t>
        <a:bodyPr/>
        <a:lstStyle/>
        <a:p>
          <a:pPr rtl="0"/>
          <a:r>
            <a:rPr lang="ka-GE" b="1" dirty="0" smtClean="0"/>
            <a:t>– </a:t>
          </a:r>
          <a:r>
            <a:rPr lang="ka-GE" b="1" dirty="0" smtClean="0">
              <a:solidFill>
                <a:schemeClr val="tx1"/>
              </a:solidFill>
            </a:rPr>
            <a:t>არადროული პასუხი/არასრულფასოვანი რეაგირება   </a:t>
          </a:r>
          <a:endParaRPr lang="en-US" b="1" dirty="0">
            <a:solidFill>
              <a:schemeClr val="tx1"/>
            </a:solidFill>
          </a:endParaRPr>
        </a:p>
      </dgm:t>
    </dgm:pt>
    <dgm:pt modelId="{80A58B7B-267F-40F4-9E4C-F2D0012CAA5F}" type="parTrans" cxnId="{DAE3EFD5-C446-4C2A-A109-394CE59382A9}">
      <dgm:prSet/>
      <dgm:spPr/>
      <dgm:t>
        <a:bodyPr/>
        <a:lstStyle/>
        <a:p>
          <a:endParaRPr lang="en-US"/>
        </a:p>
      </dgm:t>
    </dgm:pt>
    <dgm:pt modelId="{93AFB35A-8D64-4FC5-B296-B7896722ECCA}" type="sibTrans" cxnId="{DAE3EFD5-C446-4C2A-A109-394CE59382A9}">
      <dgm:prSet/>
      <dgm:spPr/>
      <dgm:t>
        <a:bodyPr/>
        <a:lstStyle/>
        <a:p>
          <a:endParaRPr lang="en-US"/>
        </a:p>
      </dgm:t>
    </dgm:pt>
    <dgm:pt modelId="{761E6E3A-4B1E-4051-999D-E915279305EA}">
      <dgm:prSet/>
      <dgm:spPr/>
      <dgm:t>
        <a:bodyPr/>
        <a:lstStyle/>
        <a:p>
          <a:pPr rtl="0"/>
          <a:r>
            <a:rPr lang="ka-GE" b="1" dirty="0" smtClean="0">
              <a:solidFill>
                <a:schemeClr val="tx1"/>
              </a:solidFill>
            </a:rPr>
            <a:t>– პასუხის გაუცემლობა </a:t>
          </a:r>
          <a:endParaRPr lang="en-US" b="1" dirty="0">
            <a:solidFill>
              <a:schemeClr val="tx1"/>
            </a:solidFill>
          </a:endParaRPr>
        </a:p>
      </dgm:t>
    </dgm:pt>
    <dgm:pt modelId="{6D58CDE6-2697-4A86-829A-7DBFE6355AD4}" type="parTrans" cxnId="{DCAA8096-A826-47E9-B567-3A11CC3841CB}">
      <dgm:prSet/>
      <dgm:spPr/>
      <dgm:t>
        <a:bodyPr/>
        <a:lstStyle/>
        <a:p>
          <a:endParaRPr lang="en-US"/>
        </a:p>
      </dgm:t>
    </dgm:pt>
    <dgm:pt modelId="{AF4C1E1A-8591-49DB-9B06-5E76C949BABC}" type="sibTrans" cxnId="{DCAA8096-A826-47E9-B567-3A11CC3841CB}">
      <dgm:prSet/>
      <dgm:spPr/>
      <dgm:t>
        <a:bodyPr/>
        <a:lstStyle/>
        <a:p>
          <a:endParaRPr lang="en-US"/>
        </a:p>
      </dgm:t>
    </dgm:pt>
    <dgm:pt modelId="{6AE5E625-35C7-4994-BD4B-5B90D9D7A595}">
      <dgm:prSet/>
      <dgm:spPr/>
      <dgm:t>
        <a:bodyPr/>
        <a:lstStyle/>
        <a:p>
          <a:pPr rtl="0"/>
          <a:r>
            <a:rPr lang="ka-GE" b="1" dirty="0" smtClean="0">
              <a:solidFill>
                <a:schemeClr val="tx1"/>
              </a:solidFill>
            </a:rPr>
            <a:t>მხარეთა კომუნიკაცია</a:t>
          </a:r>
          <a:endParaRPr lang="en-US" b="1" dirty="0">
            <a:solidFill>
              <a:schemeClr val="tx1"/>
            </a:solidFill>
          </a:endParaRPr>
        </a:p>
      </dgm:t>
    </dgm:pt>
    <dgm:pt modelId="{CA992840-DAD5-42C6-AB91-3122A0C481A7}" type="sibTrans" cxnId="{B076677A-B349-48B9-9DC6-F805F079B6A0}">
      <dgm:prSet/>
      <dgm:spPr/>
      <dgm:t>
        <a:bodyPr/>
        <a:lstStyle/>
        <a:p>
          <a:endParaRPr lang="en-US"/>
        </a:p>
      </dgm:t>
    </dgm:pt>
    <dgm:pt modelId="{6712B776-0D5B-45FD-82B6-E174FBA0C3E6}" type="parTrans" cxnId="{B076677A-B349-48B9-9DC6-F805F079B6A0}">
      <dgm:prSet/>
      <dgm:spPr/>
      <dgm:t>
        <a:bodyPr/>
        <a:lstStyle/>
        <a:p>
          <a:endParaRPr lang="en-US"/>
        </a:p>
      </dgm:t>
    </dgm:pt>
    <dgm:pt modelId="{738D458F-9101-4AEE-9FB8-4F81576B59A8}" type="pres">
      <dgm:prSet presAssocID="{FAA7ECDF-EC5E-44C1-808F-A09B4A6CC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4C628-A8D2-4073-A762-26C9DCAC9F52}" type="pres">
      <dgm:prSet presAssocID="{6AE5E625-35C7-4994-BD4B-5B90D9D7A595}" presName="parentText" presStyleLbl="node1" presStyleIdx="0" presStyleCnt="4" custScaleY="58373" custLinFactNeighborX="-686" custLinFactNeighborY="-64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B8F17-6B9E-495F-9F74-10E507ECA152}" type="pres">
      <dgm:prSet presAssocID="{CA992840-DAD5-42C6-AB91-3122A0C481A7}" presName="spacer" presStyleCnt="0"/>
      <dgm:spPr/>
      <dgm:t>
        <a:bodyPr/>
        <a:lstStyle/>
        <a:p>
          <a:endParaRPr lang="en-US"/>
        </a:p>
      </dgm:t>
    </dgm:pt>
    <dgm:pt modelId="{A7D4E22E-49E3-4E2D-B4F2-EB4C2B15522D}" type="pres">
      <dgm:prSet presAssocID="{F7BD5876-476B-414B-8ADA-5B8C229062CB}" presName="parentText" presStyleLbl="node1" presStyleIdx="1" presStyleCnt="4" custScaleY="67675" custLinFactNeighborX="515" custLinFactNeighborY="27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E8FFD-009A-4D26-BF2F-664F608E10B0}" type="pres">
      <dgm:prSet presAssocID="{DC3B6256-C87B-4C66-940D-C56D79ABDD65}" presName="spacer" presStyleCnt="0"/>
      <dgm:spPr/>
      <dgm:t>
        <a:bodyPr/>
        <a:lstStyle/>
        <a:p>
          <a:endParaRPr lang="en-US"/>
        </a:p>
      </dgm:t>
    </dgm:pt>
    <dgm:pt modelId="{95EB446B-84EC-4CD1-98A6-964B4E915BBB}" type="pres">
      <dgm:prSet presAssocID="{CE0B7F4D-7ABF-4EAB-98AC-3EE4B1DDA432}" presName="parentText" presStyleLbl="node1" presStyleIdx="2" presStyleCnt="4" custScaleY="52484" custLinFactNeighborX="515" custLinFactNeighborY="27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869D3-9B29-49B7-AF93-041C1587E9CE}" type="pres">
      <dgm:prSet presAssocID="{93AFB35A-8D64-4FC5-B296-B7896722ECCA}" presName="spacer" presStyleCnt="0"/>
      <dgm:spPr/>
      <dgm:t>
        <a:bodyPr/>
        <a:lstStyle/>
        <a:p>
          <a:endParaRPr lang="en-US"/>
        </a:p>
      </dgm:t>
    </dgm:pt>
    <dgm:pt modelId="{C87F376A-C8BD-4DFB-9372-D086FB680A6F}" type="pres">
      <dgm:prSet presAssocID="{761E6E3A-4B1E-4051-999D-E915279305EA}" presName="parentText" presStyleLbl="node1" presStyleIdx="3" presStyleCnt="4" custLinFactY="82082" custLinFactNeighborX="-8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40D96-7A23-44EF-A6BB-C1CD973B21B1}" type="presOf" srcId="{CE0B7F4D-7ABF-4EAB-98AC-3EE4B1DDA432}" destId="{95EB446B-84EC-4CD1-98A6-964B4E915BBB}" srcOrd="0" destOrd="0" presId="urn:microsoft.com/office/officeart/2005/8/layout/vList2"/>
    <dgm:cxn modelId="{DAE3EFD5-C446-4C2A-A109-394CE59382A9}" srcId="{FAA7ECDF-EC5E-44C1-808F-A09B4A6CCDB7}" destId="{CE0B7F4D-7ABF-4EAB-98AC-3EE4B1DDA432}" srcOrd="2" destOrd="0" parTransId="{80A58B7B-267F-40F4-9E4C-F2D0012CAA5F}" sibTransId="{93AFB35A-8D64-4FC5-B296-B7896722ECCA}"/>
    <dgm:cxn modelId="{17FA94BB-03E7-41AF-AAAE-CCC71FA4D573}" type="presOf" srcId="{F7BD5876-476B-414B-8ADA-5B8C229062CB}" destId="{A7D4E22E-49E3-4E2D-B4F2-EB4C2B15522D}" srcOrd="0" destOrd="0" presId="urn:microsoft.com/office/officeart/2005/8/layout/vList2"/>
    <dgm:cxn modelId="{DCAA8096-A826-47E9-B567-3A11CC3841CB}" srcId="{FAA7ECDF-EC5E-44C1-808F-A09B4A6CCDB7}" destId="{761E6E3A-4B1E-4051-999D-E915279305EA}" srcOrd="3" destOrd="0" parTransId="{6D58CDE6-2697-4A86-829A-7DBFE6355AD4}" sibTransId="{AF4C1E1A-8591-49DB-9B06-5E76C949BABC}"/>
    <dgm:cxn modelId="{8D02D062-7A2F-4C55-98B5-87AD29216772}" type="presOf" srcId="{761E6E3A-4B1E-4051-999D-E915279305EA}" destId="{C87F376A-C8BD-4DFB-9372-D086FB680A6F}" srcOrd="0" destOrd="0" presId="urn:microsoft.com/office/officeart/2005/8/layout/vList2"/>
    <dgm:cxn modelId="{B076677A-B349-48B9-9DC6-F805F079B6A0}" srcId="{FAA7ECDF-EC5E-44C1-808F-A09B4A6CCDB7}" destId="{6AE5E625-35C7-4994-BD4B-5B90D9D7A595}" srcOrd="0" destOrd="0" parTransId="{6712B776-0D5B-45FD-82B6-E174FBA0C3E6}" sibTransId="{CA992840-DAD5-42C6-AB91-3122A0C481A7}"/>
    <dgm:cxn modelId="{FA3B3BD9-B7A8-40D1-B5BE-68211D839DD2}" srcId="{FAA7ECDF-EC5E-44C1-808F-A09B4A6CCDB7}" destId="{F7BD5876-476B-414B-8ADA-5B8C229062CB}" srcOrd="1" destOrd="0" parTransId="{9F413C55-204D-476B-A694-764B888732EA}" sibTransId="{DC3B6256-C87B-4C66-940D-C56D79ABDD65}"/>
    <dgm:cxn modelId="{100E92E6-B162-4D96-AA84-D3D1229F8899}" type="presOf" srcId="{FAA7ECDF-EC5E-44C1-808F-A09B4A6CCDB7}" destId="{738D458F-9101-4AEE-9FB8-4F81576B59A8}" srcOrd="0" destOrd="0" presId="urn:microsoft.com/office/officeart/2005/8/layout/vList2"/>
    <dgm:cxn modelId="{780E80B4-1697-4A4C-A8AA-53D303C8D131}" type="presOf" srcId="{6AE5E625-35C7-4994-BD4B-5B90D9D7A595}" destId="{C6E4C628-A8D2-4073-A762-26C9DCAC9F52}" srcOrd="0" destOrd="0" presId="urn:microsoft.com/office/officeart/2005/8/layout/vList2"/>
    <dgm:cxn modelId="{081A063A-F9CC-4F75-AA3F-5E9D73D297E3}" type="presParOf" srcId="{738D458F-9101-4AEE-9FB8-4F81576B59A8}" destId="{C6E4C628-A8D2-4073-A762-26C9DCAC9F52}" srcOrd="0" destOrd="0" presId="urn:microsoft.com/office/officeart/2005/8/layout/vList2"/>
    <dgm:cxn modelId="{F031147E-4639-4458-B5BE-6661FDA1589C}" type="presParOf" srcId="{738D458F-9101-4AEE-9FB8-4F81576B59A8}" destId="{AF8B8F17-6B9E-495F-9F74-10E507ECA152}" srcOrd="1" destOrd="0" presId="urn:microsoft.com/office/officeart/2005/8/layout/vList2"/>
    <dgm:cxn modelId="{3DA36C48-6358-4BCE-9A87-BBF96D738792}" type="presParOf" srcId="{738D458F-9101-4AEE-9FB8-4F81576B59A8}" destId="{A7D4E22E-49E3-4E2D-B4F2-EB4C2B15522D}" srcOrd="2" destOrd="0" presId="urn:microsoft.com/office/officeart/2005/8/layout/vList2"/>
    <dgm:cxn modelId="{7DA2E17E-04D9-46D7-8E5F-B60D068AF2C3}" type="presParOf" srcId="{738D458F-9101-4AEE-9FB8-4F81576B59A8}" destId="{319E8FFD-009A-4D26-BF2F-664F608E10B0}" srcOrd="3" destOrd="0" presId="urn:microsoft.com/office/officeart/2005/8/layout/vList2"/>
    <dgm:cxn modelId="{3B584453-8327-4111-9124-F3B03A55CB32}" type="presParOf" srcId="{738D458F-9101-4AEE-9FB8-4F81576B59A8}" destId="{95EB446B-84EC-4CD1-98A6-964B4E915BBB}" srcOrd="4" destOrd="0" presId="urn:microsoft.com/office/officeart/2005/8/layout/vList2"/>
    <dgm:cxn modelId="{35BBDAA1-67F2-48C6-95EE-0FF12E5DC21B}" type="presParOf" srcId="{738D458F-9101-4AEE-9FB8-4F81576B59A8}" destId="{90E869D3-9B29-49B7-AF93-041C1587E9CE}" srcOrd="5" destOrd="0" presId="urn:microsoft.com/office/officeart/2005/8/layout/vList2"/>
    <dgm:cxn modelId="{8FC08931-4FDA-406A-B4C2-CA67A5C84AD5}" type="presParOf" srcId="{738D458F-9101-4AEE-9FB8-4F81576B59A8}" destId="{C87F376A-C8BD-4DFB-9372-D086FB680A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95549D-3001-4E64-B89C-3E046CDE97F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BF02C0-E7FB-4D81-8A19-DBD1DF04E082}">
      <dgm:prSet/>
      <dgm:spPr/>
      <dgm:t>
        <a:bodyPr/>
        <a:lstStyle/>
        <a:p>
          <a:pPr rtl="0"/>
          <a:r>
            <a:rPr lang="ka-GE" b="1" smtClean="0"/>
            <a:t>დროული ცვლილებები ხელშეკრულებაში (ფორსმაჟორის/დამაბრკოლებელი გარემოებების პრობლემა)</a:t>
          </a:r>
          <a:endParaRPr lang="en-US"/>
        </a:p>
      </dgm:t>
    </dgm:pt>
    <dgm:pt modelId="{FDB81FA8-ADD9-4E98-88E1-B80D671CA564}" type="parTrans" cxnId="{2B103524-BD88-401F-B641-50A175385A8B}">
      <dgm:prSet/>
      <dgm:spPr/>
      <dgm:t>
        <a:bodyPr/>
        <a:lstStyle/>
        <a:p>
          <a:endParaRPr lang="en-US"/>
        </a:p>
      </dgm:t>
    </dgm:pt>
    <dgm:pt modelId="{56937175-1CD9-411F-98B2-A8EE5D3DAC39}" type="sibTrans" cxnId="{2B103524-BD88-401F-B641-50A175385A8B}">
      <dgm:prSet/>
      <dgm:spPr/>
      <dgm:t>
        <a:bodyPr/>
        <a:lstStyle/>
        <a:p>
          <a:endParaRPr lang="en-US"/>
        </a:p>
      </dgm:t>
    </dgm:pt>
    <dgm:pt modelId="{6D74D1CA-CEAF-478D-AD48-87EF55E230F1}">
      <dgm:prSet/>
      <dgm:spPr/>
      <dgm:t>
        <a:bodyPr/>
        <a:lstStyle/>
        <a:p>
          <a:pPr rtl="0"/>
          <a:r>
            <a:rPr lang="ka-GE" b="1" smtClean="0"/>
            <a:t>მტკიცების ტვირთი</a:t>
          </a:r>
          <a:endParaRPr lang="en-US"/>
        </a:p>
      </dgm:t>
    </dgm:pt>
    <dgm:pt modelId="{D275F834-8215-4394-B486-8BD7E0841B7D}" type="parTrans" cxnId="{0F009632-EBB1-4557-8081-6781AF41D1CC}">
      <dgm:prSet/>
      <dgm:spPr/>
      <dgm:t>
        <a:bodyPr/>
        <a:lstStyle/>
        <a:p>
          <a:endParaRPr lang="en-US"/>
        </a:p>
      </dgm:t>
    </dgm:pt>
    <dgm:pt modelId="{3E1689B3-7F17-4BDF-8DED-F8403C63AB0E}" type="sibTrans" cxnId="{0F009632-EBB1-4557-8081-6781AF41D1CC}">
      <dgm:prSet/>
      <dgm:spPr/>
      <dgm:t>
        <a:bodyPr/>
        <a:lstStyle/>
        <a:p>
          <a:endParaRPr lang="en-US"/>
        </a:p>
      </dgm:t>
    </dgm:pt>
    <dgm:pt modelId="{5EAE8064-0EAD-43E6-AD6C-AC63B36D23EA}" type="pres">
      <dgm:prSet presAssocID="{5C95549D-3001-4E64-B89C-3E046CDE9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9C5ABF-C606-4B48-931A-E034477700BC}" type="pres">
      <dgm:prSet presAssocID="{76BF02C0-E7FB-4D81-8A19-DBD1DF04E082}" presName="parentText" presStyleLbl="node1" presStyleIdx="0" presStyleCnt="2" custLinFactY="-20452" custLinFactNeighborX="-2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8F0BE-4DC8-4456-9AFE-426543D398F4}" type="pres">
      <dgm:prSet presAssocID="{56937175-1CD9-411F-98B2-A8EE5D3DAC39}" presName="spacer" presStyleCnt="0"/>
      <dgm:spPr/>
    </dgm:pt>
    <dgm:pt modelId="{2FAABAF4-7455-4878-9ED9-64C8EEF45657}" type="pres">
      <dgm:prSet presAssocID="{6D74D1CA-CEAF-478D-AD48-87EF55E230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09632-EBB1-4557-8081-6781AF41D1CC}" srcId="{5C95549D-3001-4E64-B89C-3E046CDE97FA}" destId="{6D74D1CA-CEAF-478D-AD48-87EF55E230F1}" srcOrd="1" destOrd="0" parTransId="{D275F834-8215-4394-B486-8BD7E0841B7D}" sibTransId="{3E1689B3-7F17-4BDF-8DED-F8403C63AB0E}"/>
    <dgm:cxn modelId="{2B103524-BD88-401F-B641-50A175385A8B}" srcId="{5C95549D-3001-4E64-B89C-3E046CDE97FA}" destId="{76BF02C0-E7FB-4D81-8A19-DBD1DF04E082}" srcOrd="0" destOrd="0" parTransId="{FDB81FA8-ADD9-4E98-88E1-B80D671CA564}" sibTransId="{56937175-1CD9-411F-98B2-A8EE5D3DAC39}"/>
    <dgm:cxn modelId="{8D86777D-02FD-470E-B97D-6010898BE1CC}" type="presOf" srcId="{5C95549D-3001-4E64-B89C-3E046CDE97FA}" destId="{5EAE8064-0EAD-43E6-AD6C-AC63B36D23EA}" srcOrd="0" destOrd="0" presId="urn:microsoft.com/office/officeart/2005/8/layout/vList2"/>
    <dgm:cxn modelId="{2B0FBDAE-9214-4C21-A682-0983117855E9}" type="presOf" srcId="{76BF02C0-E7FB-4D81-8A19-DBD1DF04E082}" destId="{A29C5ABF-C606-4B48-931A-E034477700BC}" srcOrd="0" destOrd="0" presId="urn:microsoft.com/office/officeart/2005/8/layout/vList2"/>
    <dgm:cxn modelId="{296F249F-DE1C-4C34-A24D-5A5F0466977B}" type="presOf" srcId="{6D74D1CA-CEAF-478D-AD48-87EF55E230F1}" destId="{2FAABAF4-7455-4878-9ED9-64C8EEF45657}" srcOrd="0" destOrd="0" presId="urn:microsoft.com/office/officeart/2005/8/layout/vList2"/>
    <dgm:cxn modelId="{5800232A-1AAD-49CC-8841-BB4416817ADD}" type="presParOf" srcId="{5EAE8064-0EAD-43E6-AD6C-AC63B36D23EA}" destId="{A29C5ABF-C606-4B48-931A-E034477700BC}" srcOrd="0" destOrd="0" presId="urn:microsoft.com/office/officeart/2005/8/layout/vList2"/>
    <dgm:cxn modelId="{95BA17C3-F9B8-4007-9194-A9A21C8E7E64}" type="presParOf" srcId="{5EAE8064-0EAD-43E6-AD6C-AC63B36D23EA}" destId="{59F8F0BE-4DC8-4456-9AFE-426543D398F4}" srcOrd="1" destOrd="0" presId="urn:microsoft.com/office/officeart/2005/8/layout/vList2"/>
    <dgm:cxn modelId="{18779341-5881-4EA4-B986-D8FB529CFB84}" type="presParOf" srcId="{5EAE8064-0EAD-43E6-AD6C-AC63B36D23EA}" destId="{2FAABAF4-7455-4878-9ED9-64C8EEF456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17A107-7DFB-4C0B-9801-6EE0B77CE3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DC0D4-5609-4B96-AAB2-C0C32309E4C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ka-GE" sz="1600" dirty="0" smtClean="0"/>
            <a:t>ცვლილების აუცილებლობა</a:t>
          </a:r>
          <a:endParaRPr lang="en-US" sz="1600" dirty="0"/>
        </a:p>
      </dgm:t>
    </dgm:pt>
    <dgm:pt modelId="{2EE2D9E5-2C13-481A-8FCF-C6028603E168}" type="parTrans" cxnId="{12D47FDA-F383-4C28-99EF-E08F5182CB9A}">
      <dgm:prSet/>
      <dgm:spPr/>
      <dgm:t>
        <a:bodyPr/>
        <a:lstStyle/>
        <a:p>
          <a:endParaRPr lang="en-US"/>
        </a:p>
      </dgm:t>
    </dgm:pt>
    <dgm:pt modelId="{6882DB98-ED5C-4C47-9110-679A7B9C49D9}" type="sibTrans" cxnId="{12D47FDA-F383-4C28-99EF-E08F5182CB9A}">
      <dgm:prSet/>
      <dgm:spPr/>
      <dgm:t>
        <a:bodyPr/>
        <a:lstStyle/>
        <a:p>
          <a:endParaRPr lang="en-US"/>
        </a:p>
      </dgm:t>
    </dgm:pt>
    <dgm:pt modelId="{7533E96C-AF23-4A4A-93E4-73AA1D30601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ka-GE" sz="1600" dirty="0" smtClean="0"/>
            <a:t>ცვლილების აუცილებლობის დამდასტურებელი დოკუმენტები</a:t>
          </a:r>
          <a:endParaRPr lang="en-US" sz="1600" dirty="0"/>
        </a:p>
      </dgm:t>
    </dgm:pt>
    <dgm:pt modelId="{8D0E853B-B682-49E5-B347-BE2A1CA0BB73}" type="parTrans" cxnId="{AD09F7E8-1B73-4AA5-A59E-B37DDF0A78AF}">
      <dgm:prSet/>
      <dgm:spPr/>
      <dgm:t>
        <a:bodyPr/>
        <a:lstStyle/>
        <a:p>
          <a:endParaRPr lang="en-US"/>
        </a:p>
      </dgm:t>
    </dgm:pt>
    <dgm:pt modelId="{15F27A9B-0E64-41FF-A49F-B8B86A478C20}" type="sibTrans" cxnId="{AD09F7E8-1B73-4AA5-A59E-B37DDF0A78AF}">
      <dgm:prSet/>
      <dgm:spPr/>
      <dgm:t>
        <a:bodyPr/>
        <a:lstStyle/>
        <a:p>
          <a:endParaRPr lang="en-US"/>
        </a:p>
      </dgm:t>
    </dgm:pt>
    <dgm:pt modelId="{BADDE5EF-8913-433F-9971-9034235AC68F}" type="pres">
      <dgm:prSet presAssocID="{C217A107-7DFB-4C0B-9801-6EE0B77CE3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C12F30-FD6B-4BB3-A9EB-09DAB13157D1}" type="pres">
      <dgm:prSet presAssocID="{651DC0D4-5609-4B96-AAB2-C0C32309E4C0}" presName="root" presStyleCnt="0"/>
      <dgm:spPr/>
    </dgm:pt>
    <dgm:pt modelId="{E5DBF6D4-691A-40D5-BF3E-0DF6AF499D92}" type="pres">
      <dgm:prSet presAssocID="{651DC0D4-5609-4B96-AAB2-C0C32309E4C0}" presName="rootComposite" presStyleCnt="0"/>
      <dgm:spPr/>
    </dgm:pt>
    <dgm:pt modelId="{5204F2F8-9340-4855-B208-E57D91498D29}" type="pres">
      <dgm:prSet presAssocID="{651DC0D4-5609-4B96-AAB2-C0C32309E4C0}" presName="rootText" presStyleLbl="node1" presStyleIdx="0" presStyleCnt="2" custLinFactNeighborX="3782" custLinFactNeighborY="-50000"/>
      <dgm:spPr/>
      <dgm:t>
        <a:bodyPr/>
        <a:lstStyle/>
        <a:p>
          <a:endParaRPr lang="en-US"/>
        </a:p>
      </dgm:t>
    </dgm:pt>
    <dgm:pt modelId="{D79E61EA-D8D7-48B6-BA24-35227A7A784C}" type="pres">
      <dgm:prSet presAssocID="{651DC0D4-5609-4B96-AAB2-C0C32309E4C0}" presName="rootConnector" presStyleLbl="node1" presStyleIdx="0" presStyleCnt="2"/>
      <dgm:spPr/>
      <dgm:t>
        <a:bodyPr/>
        <a:lstStyle/>
        <a:p>
          <a:endParaRPr lang="en-US"/>
        </a:p>
      </dgm:t>
    </dgm:pt>
    <dgm:pt modelId="{5AE30097-2E9F-4D4E-A7FF-B408E3262325}" type="pres">
      <dgm:prSet presAssocID="{651DC0D4-5609-4B96-AAB2-C0C32309E4C0}" presName="childShape" presStyleCnt="0"/>
      <dgm:spPr/>
    </dgm:pt>
    <dgm:pt modelId="{1FAAA714-4E9B-47C4-8388-FB2B56B67B47}" type="pres">
      <dgm:prSet presAssocID="{7533E96C-AF23-4A4A-93E4-73AA1D306010}" presName="root" presStyleCnt="0"/>
      <dgm:spPr/>
    </dgm:pt>
    <dgm:pt modelId="{FF47347A-11A8-4201-905A-40593FF4F27F}" type="pres">
      <dgm:prSet presAssocID="{7533E96C-AF23-4A4A-93E4-73AA1D306010}" presName="rootComposite" presStyleCnt="0"/>
      <dgm:spPr/>
    </dgm:pt>
    <dgm:pt modelId="{85BA87D3-FEC5-4818-994D-E1831A2A4AED}" type="pres">
      <dgm:prSet presAssocID="{7533E96C-AF23-4A4A-93E4-73AA1D306010}" presName="rootText" presStyleLbl="node1" presStyleIdx="1" presStyleCnt="2" custLinFactNeighborX="-3404" custLinFactNeighborY="-50000"/>
      <dgm:spPr/>
      <dgm:t>
        <a:bodyPr/>
        <a:lstStyle/>
        <a:p>
          <a:endParaRPr lang="en-US"/>
        </a:p>
      </dgm:t>
    </dgm:pt>
    <dgm:pt modelId="{64313D13-4B63-42AC-B663-50B33614B3F4}" type="pres">
      <dgm:prSet presAssocID="{7533E96C-AF23-4A4A-93E4-73AA1D306010}" presName="rootConnector" presStyleLbl="node1" presStyleIdx="1" presStyleCnt="2"/>
      <dgm:spPr/>
      <dgm:t>
        <a:bodyPr/>
        <a:lstStyle/>
        <a:p>
          <a:endParaRPr lang="en-US"/>
        </a:p>
      </dgm:t>
    </dgm:pt>
    <dgm:pt modelId="{C833B842-2296-4429-931A-4C11B34CBE01}" type="pres">
      <dgm:prSet presAssocID="{7533E96C-AF23-4A4A-93E4-73AA1D306010}" presName="childShape" presStyleCnt="0"/>
      <dgm:spPr/>
    </dgm:pt>
  </dgm:ptLst>
  <dgm:cxnLst>
    <dgm:cxn modelId="{25D9DA7A-69AA-4B09-95FF-33F36CCE2A6F}" type="presOf" srcId="{7533E96C-AF23-4A4A-93E4-73AA1D306010}" destId="{64313D13-4B63-42AC-B663-50B33614B3F4}" srcOrd="1" destOrd="0" presId="urn:microsoft.com/office/officeart/2005/8/layout/hierarchy3"/>
    <dgm:cxn modelId="{DC840050-AF17-481E-AF1F-936207F10A95}" type="presOf" srcId="{7533E96C-AF23-4A4A-93E4-73AA1D306010}" destId="{85BA87D3-FEC5-4818-994D-E1831A2A4AED}" srcOrd="0" destOrd="0" presId="urn:microsoft.com/office/officeart/2005/8/layout/hierarchy3"/>
    <dgm:cxn modelId="{12D47FDA-F383-4C28-99EF-E08F5182CB9A}" srcId="{C217A107-7DFB-4C0B-9801-6EE0B77CE39B}" destId="{651DC0D4-5609-4B96-AAB2-C0C32309E4C0}" srcOrd="0" destOrd="0" parTransId="{2EE2D9E5-2C13-481A-8FCF-C6028603E168}" sibTransId="{6882DB98-ED5C-4C47-9110-679A7B9C49D9}"/>
    <dgm:cxn modelId="{AD09F7E8-1B73-4AA5-A59E-B37DDF0A78AF}" srcId="{C217A107-7DFB-4C0B-9801-6EE0B77CE39B}" destId="{7533E96C-AF23-4A4A-93E4-73AA1D306010}" srcOrd="1" destOrd="0" parTransId="{8D0E853B-B682-49E5-B347-BE2A1CA0BB73}" sibTransId="{15F27A9B-0E64-41FF-A49F-B8B86A478C20}"/>
    <dgm:cxn modelId="{FED9D0E9-90B1-402C-896B-5D29CDB9A458}" type="presOf" srcId="{651DC0D4-5609-4B96-AAB2-C0C32309E4C0}" destId="{5204F2F8-9340-4855-B208-E57D91498D29}" srcOrd="0" destOrd="0" presId="urn:microsoft.com/office/officeart/2005/8/layout/hierarchy3"/>
    <dgm:cxn modelId="{DF7709C4-3A8B-4772-8C4D-0B65DF312C31}" type="presOf" srcId="{651DC0D4-5609-4B96-AAB2-C0C32309E4C0}" destId="{D79E61EA-D8D7-48B6-BA24-35227A7A784C}" srcOrd="1" destOrd="0" presId="urn:microsoft.com/office/officeart/2005/8/layout/hierarchy3"/>
    <dgm:cxn modelId="{892027B8-79C2-405B-BD90-64437BF434E3}" type="presOf" srcId="{C217A107-7DFB-4C0B-9801-6EE0B77CE39B}" destId="{BADDE5EF-8913-433F-9971-9034235AC68F}" srcOrd="0" destOrd="0" presId="urn:microsoft.com/office/officeart/2005/8/layout/hierarchy3"/>
    <dgm:cxn modelId="{1C76B2B5-866C-439A-93E3-2E2317C559BE}" type="presParOf" srcId="{BADDE5EF-8913-433F-9971-9034235AC68F}" destId="{1CC12F30-FD6B-4BB3-A9EB-09DAB13157D1}" srcOrd="0" destOrd="0" presId="urn:microsoft.com/office/officeart/2005/8/layout/hierarchy3"/>
    <dgm:cxn modelId="{1D2F8597-C912-4211-BF11-6023E4DB5169}" type="presParOf" srcId="{1CC12F30-FD6B-4BB3-A9EB-09DAB13157D1}" destId="{E5DBF6D4-691A-40D5-BF3E-0DF6AF499D92}" srcOrd="0" destOrd="0" presId="urn:microsoft.com/office/officeart/2005/8/layout/hierarchy3"/>
    <dgm:cxn modelId="{5A4EE01F-EE5C-4596-9C95-D5EFD70D6463}" type="presParOf" srcId="{E5DBF6D4-691A-40D5-BF3E-0DF6AF499D92}" destId="{5204F2F8-9340-4855-B208-E57D91498D29}" srcOrd="0" destOrd="0" presId="urn:microsoft.com/office/officeart/2005/8/layout/hierarchy3"/>
    <dgm:cxn modelId="{8C6AA3ED-3D6D-4112-B7AF-0CA388E22B5D}" type="presParOf" srcId="{E5DBF6D4-691A-40D5-BF3E-0DF6AF499D92}" destId="{D79E61EA-D8D7-48B6-BA24-35227A7A784C}" srcOrd="1" destOrd="0" presId="urn:microsoft.com/office/officeart/2005/8/layout/hierarchy3"/>
    <dgm:cxn modelId="{BC13B20E-CD78-475D-92F9-25494E0E9F0A}" type="presParOf" srcId="{1CC12F30-FD6B-4BB3-A9EB-09DAB13157D1}" destId="{5AE30097-2E9F-4D4E-A7FF-B408E3262325}" srcOrd="1" destOrd="0" presId="urn:microsoft.com/office/officeart/2005/8/layout/hierarchy3"/>
    <dgm:cxn modelId="{606D6A73-DFF1-4E2B-A210-7F0551EFA14D}" type="presParOf" srcId="{BADDE5EF-8913-433F-9971-9034235AC68F}" destId="{1FAAA714-4E9B-47C4-8388-FB2B56B67B47}" srcOrd="1" destOrd="0" presId="urn:microsoft.com/office/officeart/2005/8/layout/hierarchy3"/>
    <dgm:cxn modelId="{2A2D5BC8-83C1-46D2-8F09-39382A408DAB}" type="presParOf" srcId="{1FAAA714-4E9B-47C4-8388-FB2B56B67B47}" destId="{FF47347A-11A8-4201-905A-40593FF4F27F}" srcOrd="0" destOrd="0" presId="urn:microsoft.com/office/officeart/2005/8/layout/hierarchy3"/>
    <dgm:cxn modelId="{38C7F96D-BD9C-4D3C-A690-016AD7E899E8}" type="presParOf" srcId="{FF47347A-11A8-4201-905A-40593FF4F27F}" destId="{85BA87D3-FEC5-4818-994D-E1831A2A4AED}" srcOrd="0" destOrd="0" presId="urn:microsoft.com/office/officeart/2005/8/layout/hierarchy3"/>
    <dgm:cxn modelId="{84773E50-8B79-4C5E-9795-FC988FB0DA20}" type="presParOf" srcId="{FF47347A-11A8-4201-905A-40593FF4F27F}" destId="{64313D13-4B63-42AC-B663-50B33614B3F4}" srcOrd="1" destOrd="0" presId="urn:microsoft.com/office/officeart/2005/8/layout/hierarchy3"/>
    <dgm:cxn modelId="{EA2D9E30-587B-4A40-9F55-D1F8779FA2E9}" type="presParOf" srcId="{1FAAA714-4E9B-47C4-8388-FB2B56B67B47}" destId="{C833B842-2296-4429-931A-4C11B34CBE0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17A107-7DFB-4C0B-9801-6EE0B77CE3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DC0D4-5609-4B96-AAB2-C0C32309E4C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ka-GE" sz="1600" dirty="0" smtClean="0"/>
            <a:t>წერილობითი ფორმა </a:t>
          </a:r>
          <a:endParaRPr lang="en-US" sz="1600" dirty="0"/>
        </a:p>
      </dgm:t>
    </dgm:pt>
    <dgm:pt modelId="{2EE2D9E5-2C13-481A-8FCF-C6028603E168}" type="parTrans" cxnId="{12D47FDA-F383-4C28-99EF-E08F5182CB9A}">
      <dgm:prSet/>
      <dgm:spPr/>
      <dgm:t>
        <a:bodyPr/>
        <a:lstStyle/>
        <a:p>
          <a:endParaRPr lang="en-US"/>
        </a:p>
      </dgm:t>
    </dgm:pt>
    <dgm:pt modelId="{6882DB98-ED5C-4C47-9110-679A7B9C49D9}" type="sibTrans" cxnId="{12D47FDA-F383-4C28-99EF-E08F5182CB9A}">
      <dgm:prSet/>
      <dgm:spPr/>
      <dgm:t>
        <a:bodyPr/>
        <a:lstStyle/>
        <a:p>
          <a:endParaRPr lang="en-US"/>
        </a:p>
      </dgm:t>
    </dgm:pt>
    <dgm:pt modelId="{7533E96C-AF23-4A4A-93E4-73AA1D30601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ka-GE" sz="1600" dirty="0" smtClean="0"/>
            <a:t>სისტემაში ატვირთვის აუცილებლობა</a:t>
          </a:r>
          <a:endParaRPr lang="en-US" sz="1600" dirty="0"/>
        </a:p>
      </dgm:t>
    </dgm:pt>
    <dgm:pt modelId="{8D0E853B-B682-49E5-B347-BE2A1CA0BB73}" type="parTrans" cxnId="{AD09F7E8-1B73-4AA5-A59E-B37DDF0A78AF}">
      <dgm:prSet/>
      <dgm:spPr/>
      <dgm:t>
        <a:bodyPr/>
        <a:lstStyle/>
        <a:p>
          <a:endParaRPr lang="en-US"/>
        </a:p>
      </dgm:t>
    </dgm:pt>
    <dgm:pt modelId="{15F27A9B-0E64-41FF-A49F-B8B86A478C20}" type="sibTrans" cxnId="{AD09F7E8-1B73-4AA5-A59E-B37DDF0A78AF}">
      <dgm:prSet/>
      <dgm:spPr/>
      <dgm:t>
        <a:bodyPr/>
        <a:lstStyle/>
        <a:p>
          <a:endParaRPr lang="en-US"/>
        </a:p>
      </dgm:t>
    </dgm:pt>
    <dgm:pt modelId="{BADDE5EF-8913-433F-9971-9034235AC68F}" type="pres">
      <dgm:prSet presAssocID="{C217A107-7DFB-4C0B-9801-6EE0B77CE3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C12F30-FD6B-4BB3-A9EB-09DAB13157D1}" type="pres">
      <dgm:prSet presAssocID="{651DC0D4-5609-4B96-AAB2-C0C32309E4C0}" presName="root" presStyleCnt="0"/>
      <dgm:spPr/>
    </dgm:pt>
    <dgm:pt modelId="{E5DBF6D4-691A-40D5-BF3E-0DF6AF499D92}" type="pres">
      <dgm:prSet presAssocID="{651DC0D4-5609-4B96-AAB2-C0C32309E4C0}" presName="rootComposite" presStyleCnt="0"/>
      <dgm:spPr/>
    </dgm:pt>
    <dgm:pt modelId="{5204F2F8-9340-4855-B208-E57D91498D29}" type="pres">
      <dgm:prSet presAssocID="{651DC0D4-5609-4B96-AAB2-C0C32309E4C0}" presName="rootText" presStyleLbl="node1" presStyleIdx="0" presStyleCnt="2" custLinFactNeighborX="-3026" custLinFactNeighborY="-51858"/>
      <dgm:spPr/>
      <dgm:t>
        <a:bodyPr/>
        <a:lstStyle/>
        <a:p>
          <a:endParaRPr lang="en-US"/>
        </a:p>
      </dgm:t>
    </dgm:pt>
    <dgm:pt modelId="{D79E61EA-D8D7-48B6-BA24-35227A7A784C}" type="pres">
      <dgm:prSet presAssocID="{651DC0D4-5609-4B96-AAB2-C0C32309E4C0}" presName="rootConnector" presStyleLbl="node1" presStyleIdx="0" presStyleCnt="2"/>
      <dgm:spPr/>
      <dgm:t>
        <a:bodyPr/>
        <a:lstStyle/>
        <a:p>
          <a:endParaRPr lang="en-US"/>
        </a:p>
      </dgm:t>
    </dgm:pt>
    <dgm:pt modelId="{5AE30097-2E9F-4D4E-A7FF-B408E3262325}" type="pres">
      <dgm:prSet presAssocID="{651DC0D4-5609-4B96-AAB2-C0C32309E4C0}" presName="childShape" presStyleCnt="0"/>
      <dgm:spPr/>
    </dgm:pt>
    <dgm:pt modelId="{1FAAA714-4E9B-47C4-8388-FB2B56B67B47}" type="pres">
      <dgm:prSet presAssocID="{7533E96C-AF23-4A4A-93E4-73AA1D306010}" presName="root" presStyleCnt="0"/>
      <dgm:spPr/>
    </dgm:pt>
    <dgm:pt modelId="{FF47347A-11A8-4201-905A-40593FF4F27F}" type="pres">
      <dgm:prSet presAssocID="{7533E96C-AF23-4A4A-93E4-73AA1D306010}" presName="rootComposite" presStyleCnt="0"/>
      <dgm:spPr/>
    </dgm:pt>
    <dgm:pt modelId="{85BA87D3-FEC5-4818-994D-E1831A2A4AED}" type="pres">
      <dgm:prSet presAssocID="{7533E96C-AF23-4A4A-93E4-73AA1D306010}" presName="rootText" presStyleLbl="node1" presStyleIdx="1" presStyleCnt="2" custLinFactNeighborX="-9456" custLinFactNeighborY="-50000"/>
      <dgm:spPr/>
      <dgm:t>
        <a:bodyPr/>
        <a:lstStyle/>
        <a:p>
          <a:endParaRPr lang="en-US"/>
        </a:p>
      </dgm:t>
    </dgm:pt>
    <dgm:pt modelId="{64313D13-4B63-42AC-B663-50B33614B3F4}" type="pres">
      <dgm:prSet presAssocID="{7533E96C-AF23-4A4A-93E4-73AA1D306010}" presName="rootConnector" presStyleLbl="node1" presStyleIdx="1" presStyleCnt="2"/>
      <dgm:spPr/>
      <dgm:t>
        <a:bodyPr/>
        <a:lstStyle/>
        <a:p>
          <a:endParaRPr lang="en-US"/>
        </a:p>
      </dgm:t>
    </dgm:pt>
    <dgm:pt modelId="{C833B842-2296-4429-931A-4C11B34CBE01}" type="pres">
      <dgm:prSet presAssocID="{7533E96C-AF23-4A4A-93E4-73AA1D306010}" presName="childShape" presStyleCnt="0"/>
      <dgm:spPr/>
    </dgm:pt>
  </dgm:ptLst>
  <dgm:cxnLst>
    <dgm:cxn modelId="{25D9DA7A-69AA-4B09-95FF-33F36CCE2A6F}" type="presOf" srcId="{7533E96C-AF23-4A4A-93E4-73AA1D306010}" destId="{64313D13-4B63-42AC-B663-50B33614B3F4}" srcOrd="1" destOrd="0" presId="urn:microsoft.com/office/officeart/2005/8/layout/hierarchy3"/>
    <dgm:cxn modelId="{DC840050-AF17-481E-AF1F-936207F10A95}" type="presOf" srcId="{7533E96C-AF23-4A4A-93E4-73AA1D306010}" destId="{85BA87D3-FEC5-4818-994D-E1831A2A4AED}" srcOrd="0" destOrd="0" presId="urn:microsoft.com/office/officeart/2005/8/layout/hierarchy3"/>
    <dgm:cxn modelId="{12D47FDA-F383-4C28-99EF-E08F5182CB9A}" srcId="{C217A107-7DFB-4C0B-9801-6EE0B77CE39B}" destId="{651DC0D4-5609-4B96-AAB2-C0C32309E4C0}" srcOrd="0" destOrd="0" parTransId="{2EE2D9E5-2C13-481A-8FCF-C6028603E168}" sibTransId="{6882DB98-ED5C-4C47-9110-679A7B9C49D9}"/>
    <dgm:cxn modelId="{AD09F7E8-1B73-4AA5-A59E-B37DDF0A78AF}" srcId="{C217A107-7DFB-4C0B-9801-6EE0B77CE39B}" destId="{7533E96C-AF23-4A4A-93E4-73AA1D306010}" srcOrd="1" destOrd="0" parTransId="{8D0E853B-B682-49E5-B347-BE2A1CA0BB73}" sibTransId="{15F27A9B-0E64-41FF-A49F-B8B86A478C20}"/>
    <dgm:cxn modelId="{FED9D0E9-90B1-402C-896B-5D29CDB9A458}" type="presOf" srcId="{651DC0D4-5609-4B96-AAB2-C0C32309E4C0}" destId="{5204F2F8-9340-4855-B208-E57D91498D29}" srcOrd="0" destOrd="0" presId="urn:microsoft.com/office/officeart/2005/8/layout/hierarchy3"/>
    <dgm:cxn modelId="{DF7709C4-3A8B-4772-8C4D-0B65DF312C31}" type="presOf" srcId="{651DC0D4-5609-4B96-AAB2-C0C32309E4C0}" destId="{D79E61EA-D8D7-48B6-BA24-35227A7A784C}" srcOrd="1" destOrd="0" presId="urn:microsoft.com/office/officeart/2005/8/layout/hierarchy3"/>
    <dgm:cxn modelId="{892027B8-79C2-405B-BD90-64437BF434E3}" type="presOf" srcId="{C217A107-7DFB-4C0B-9801-6EE0B77CE39B}" destId="{BADDE5EF-8913-433F-9971-9034235AC68F}" srcOrd="0" destOrd="0" presId="urn:microsoft.com/office/officeart/2005/8/layout/hierarchy3"/>
    <dgm:cxn modelId="{1C76B2B5-866C-439A-93E3-2E2317C559BE}" type="presParOf" srcId="{BADDE5EF-8913-433F-9971-9034235AC68F}" destId="{1CC12F30-FD6B-4BB3-A9EB-09DAB13157D1}" srcOrd="0" destOrd="0" presId="urn:microsoft.com/office/officeart/2005/8/layout/hierarchy3"/>
    <dgm:cxn modelId="{1D2F8597-C912-4211-BF11-6023E4DB5169}" type="presParOf" srcId="{1CC12F30-FD6B-4BB3-A9EB-09DAB13157D1}" destId="{E5DBF6D4-691A-40D5-BF3E-0DF6AF499D92}" srcOrd="0" destOrd="0" presId="urn:microsoft.com/office/officeart/2005/8/layout/hierarchy3"/>
    <dgm:cxn modelId="{5A4EE01F-EE5C-4596-9C95-D5EFD70D6463}" type="presParOf" srcId="{E5DBF6D4-691A-40D5-BF3E-0DF6AF499D92}" destId="{5204F2F8-9340-4855-B208-E57D91498D29}" srcOrd="0" destOrd="0" presId="urn:microsoft.com/office/officeart/2005/8/layout/hierarchy3"/>
    <dgm:cxn modelId="{8C6AA3ED-3D6D-4112-B7AF-0CA388E22B5D}" type="presParOf" srcId="{E5DBF6D4-691A-40D5-BF3E-0DF6AF499D92}" destId="{D79E61EA-D8D7-48B6-BA24-35227A7A784C}" srcOrd="1" destOrd="0" presId="urn:microsoft.com/office/officeart/2005/8/layout/hierarchy3"/>
    <dgm:cxn modelId="{BC13B20E-CD78-475D-92F9-25494E0E9F0A}" type="presParOf" srcId="{1CC12F30-FD6B-4BB3-A9EB-09DAB13157D1}" destId="{5AE30097-2E9F-4D4E-A7FF-B408E3262325}" srcOrd="1" destOrd="0" presId="urn:microsoft.com/office/officeart/2005/8/layout/hierarchy3"/>
    <dgm:cxn modelId="{606D6A73-DFF1-4E2B-A210-7F0551EFA14D}" type="presParOf" srcId="{BADDE5EF-8913-433F-9971-9034235AC68F}" destId="{1FAAA714-4E9B-47C4-8388-FB2B56B67B47}" srcOrd="1" destOrd="0" presId="urn:microsoft.com/office/officeart/2005/8/layout/hierarchy3"/>
    <dgm:cxn modelId="{2A2D5BC8-83C1-46D2-8F09-39382A408DAB}" type="presParOf" srcId="{1FAAA714-4E9B-47C4-8388-FB2B56B67B47}" destId="{FF47347A-11A8-4201-905A-40593FF4F27F}" srcOrd="0" destOrd="0" presId="urn:microsoft.com/office/officeart/2005/8/layout/hierarchy3"/>
    <dgm:cxn modelId="{38C7F96D-BD9C-4D3C-A690-016AD7E899E8}" type="presParOf" srcId="{FF47347A-11A8-4201-905A-40593FF4F27F}" destId="{85BA87D3-FEC5-4818-994D-E1831A2A4AED}" srcOrd="0" destOrd="0" presId="urn:microsoft.com/office/officeart/2005/8/layout/hierarchy3"/>
    <dgm:cxn modelId="{84773E50-8B79-4C5E-9795-FC988FB0DA20}" type="presParOf" srcId="{FF47347A-11A8-4201-905A-40593FF4F27F}" destId="{64313D13-4B63-42AC-B663-50B33614B3F4}" srcOrd="1" destOrd="0" presId="urn:microsoft.com/office/officeart/2005/8/layout/hierarchy3"/>
    <dgm:cxn modelId="{EA2D9E30-587B-4A40-9F55-D1F8779FA2E9}" type="presParOf" srcId="{1FAAA714-4E9B-47C4-8388-FB2B56B67B47}" destId="{C833B842-2296-4429-931A-4C11B34CBE0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A35D7D-AA8C-4E6B-8787-0EFF03CC25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en-US"/>
        </a:p>
      </dgm:t>
    </dgm:pt>
    <dgm:pt modelId="{5097DA0F-D06E-43F1-88FC-239398E7F6B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ფორმალური შესაბამისობა</a:t>
          </a:r>
          <a:endParaRPr lang="en-US" sz="1600" dirty="0">
            <a:solidFill>
              <a:schemeClr val="tx1"/>
            </a:solidFill>
          </a:endParaRPr>
        </a:p>
      </dgm:t>
    </dgm:pt>
    <dgm:pt modelId="{9956A79D-BFA1-43AB-8EBF-FC7ABAB452C5}" type="parTrans" cxnId="{92C853C7-ADEE-4541-9F39-EA01914677C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F418F20-419A-4E5D-A972-2210ADA67723}" type="sibTrans" cxnId="{92C853C7-ADEE-4541-9F39-EA01914677C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4850CE2-F5F0-446E-89C4-5A3183F297E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600" smtClean="0">
              <a:solidFill>
                <a:schemeClr val="tx1"/>
              </a:solidFill>
            </a:rPr>
            <a:t>დაზუსტების გამოთხოვა</a:t>
          </a:r>
          <a:endParaRPr lang="en-US" sz="1600">
            <a:solidFill>
              <a:schemeClr val="tx1"/>
            </a:solidFill>
          </a:endParaRPr>
        </a:p>
      </dgm:t>
    </dgm:pt>
    <dgm:pt modelId="{53A8BD28-8C59-45FA-8641-73438EFD66AB}" type="parTrans" cxnId="{5410D286-0DF5-4F6C-BA4F-929AB0D08D1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F7EDA16-7BCC-444A-BFC8-0204AE39C6EE}" type="sibTrans" cxnId="{5410D286-0DF5-4F6C-BA4F-929AB0D08D1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440FB02-79B1-4E22-8682-7A977DBC03A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600" smtClean="0">
              <a:solidFill>
                <a:schemeClr val="tx1"/>
              </a:solidFill>
            </a:rPr>
            <a:t>მიმწოდებლის განმარტების მოთხოვნა </a:t>
          </a:r>
          <a:endParaRPr lang="en-US" sz="1600">
            <a:solidFill>
              <a:schemeClr val="tx1"/>
            </a:solidFill>
          </a:endParaRPr>
        </a:p>
      </dgm:t>
    </dgm:pt>
    <dgm:pt modelId="{BB1E92A9-D754-4BBE-9660-63719405E217}" type="parTrans" cxnId="{FFB3FD94-A378-4532-B345-702C92D6BF7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15C03DF-02AA-4065-AB7E-5A3E2AEC65B2}" type="sibTrans" cxnId="{FFB3FD94-A378-4532-B345-702C92D6BF7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01E9002-FD4F-455A-ADC7-2E93FFE3325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დამატებითი ინფორმაციის გამოთხოვა</a:t>
          </a:r>
          <a:endParaRPr lang="en-US" sz="1600" dirty="0">
            <a:solidFill>
              <a:schemeClr val="tx1"/>
            </a:solidFill>
          </a:endParaRPr>
        </a:p>
      </dgm:t>
    </dgm:pt>
    <dgm:pt modelId="{E7826982-B289-4495-9C51-4DBC779F4F32}" type="parTrans" cxnId="{694AE17A-51C1-49BE-9797-16AC18185BC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02FA5A9-DE7A-45C2-AC18-45C78629462D}" type="sibTrans" cxnId="{694AE17A-51C1-49BE-9797-16AC18185BC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B424028-09BC-4F64-9FD0-6EF82AC7416B}" type="pres">
      <dgm:prSet presAssocID="{A2A35D7D-AA8C-4E6B-8787-0EFF03CC2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FE470A-8469-46BE-BBB5-64AFC3C9EC8A}" type="pres">
      <dgm:prSet presAssocID="{5097DA0F-D06E-43F1-88FC-239398E7F6B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2C6FA-9C19-4DF3-9863-113B8193358D}" type="pres">
      <dgm:prSet presAssocID="{5F418F20-419A-4E5D-A972-2210ADA67723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807ADE38-902B-4D72-B875-2A5E88160CBD}" type="pres">
      <dgm:prSet presAssocID="{D4850CE2-F5F0-446E-89C4-5A3183F297E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6F04D-D144-4632-B1C4-58A037092039}" type="pres">
      <dgm:prSet presAssocID="{0F7EDA16-7BCC-444A-BFC8-0204AE39C6EE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80686C6A-5554-4F4C-89AF-6EB0FE90DD3B}" type="pres">
      <dgm:prSet presAssocID="{8440FB02-79B1-4E22-8682-7A977DBC03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4E1C5-57EC-4A40-841E-85D9F0A42E8B}" type="pres">
      <dgm:prSet presAssocID="{515C03DF-02AA-4065-AB7E-5A3E2AEC65B2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475F9A14-B3DA-461F-8F78-84AF7B307FE0}" type="pres">
      <dgm:prSet presAssocID="{601E9002-FD4F-455A-ADC7-2E93FFE332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E8DAF-4799-4C5E-B32E-207C650B44E8}" type="presOf" srcId="{D4850CE2-F5F0-446E-89C4-5A3183F297E1}" destId="{807ADE38-902B-4D72-B875-2A5E88160CBD}" srcOrd="0" destOrd="0" presId="urn:microsoft.com/office/officeart/2005/8/layout/vList2"/>
    <dgm:cxn modelId="{AD04A487-6256-47A5-9BEE-BC038DF0B25B}" type="presOf" srcId="{A2A35D7D-AA8C-4E6B-8787-0EFF03CC254E}" destId="{3B424028-09BC-4F64-9FD0-6EF82AC7416B}" srcOrd="0" destOrd="0" presId="urn:microsoft.com/office/officeart/2005/8/layout/vList2"/>
    <dgm:cxn modelId="{5410D286-0DF5-4F6C-BA4F-929AB0D08D14}" srcId="{A2A35D7D-AA8C-4E6B-8787-0EFF03CC254E}" destId="{D4850CE2-F5F0-446E-89C4-5A3183F297E1}" srcOrd="1" destOrd="0" parTransId="{53A8BD28-8C59-45FA-8641-73438EFD66AB}" sibTransId="{0F7EDA16-7BCC-444A-BFC8-0204AE39C6EE}"/>
    <dgm:cxn modelId="{EBE0BDC5-FFF7-4796-B53A-1C0D30FBC928}" type="presOf" srcId="{601E9002-FD4F-455A-ADC7-2E93FFE33258}" destId="{475F9A14-B3DA-461F-8F78-84AF7B307FE0}" srcOrd="0" destOrd="0" presId="urn:microsoft.com/office/officeart/2005/8/layout/vList2"/>
    <dgm:cxn modelId="{48B052B3-2E65-46CF-9A7F-6C85DE3E25FB}" type="presOf" srcId="{8440FB02-79B1-4E22-8682-7A977DBC03AA}" destId="{80686C6A-5554-4F4C-89AF-6EB0FE90DD3B}" srcOrd="0" destOrd="0" presId="urn:microsoft.com/office/officeart/2005/8/layout/vList2"/>
    <dgm:cxn modelId="{1E8BF55F-4163-4F82-8FC1-5CC464474667}" type="presOf" srcId="{5097DA0F-D06E-43F1-88FC-239398E7F6BF}" destId="{77FE470A-8469-46BE-BBB5-64AFC3C9EC8A}" srcOrd="0" destOrd="0" presId="urn:microsoft.com/office/officeart/2005/8/layout/vList2"/>
    <dgm:cxn modelId="{694AE17A-51C1-49BE-9797-16AC18185BC3}" srcId="{A2A35D7D-AA8C-4E6B-8787-0EFF03CC254E}" destId="{601E9002-FD4F-455A-ADC7-2E93FFE33258}" srcOrd="3" destOrd="0" parTransId="{E7826982-B289-4495-9C51-4DBC779F4F32}" sibTransId="{702FA5A9-DE7A-45C2-AC18-45C78629462D}"/>
    <dgm:cxn modelId="{FFB3FD94-A378-4532-B345-702C92D6BF75}" srcId="{A2A35D7D-AA8C-4E6B-8787-0EFF03CC254E}" destId="{8440FB02-79B1-4E22-8682-7A977DBC03AA}" srcOrd="2" destOrd="0" parTransId="{BB1E92A9-D754-4BBE-9660-63719405E217}" sibTransId="{515C03DF-02AA-4065-AB7E-5A3E2AEC65B2}"/>
    <dgm:cxn modelId="{92C853C7-ADEE-4541-9F39-EA01914677CF}" srcId="{A2A35D7D-AA8C-4E6B-8787-0EFF03CC254E}" destId="{5097DA0F-D06E-43F1-88FC-239398E7F6BF}" srcOrd="0" destOrd="0" parTransId="{9956A79D-BFA1-43AB-8EBF-FC7ABAB452C5}" sibTransId="{5F418F20-419A-4E5D-A972-2210ADA67723}"/>
    <dgm:cxn modelId="{212BD0BE-7647-45CA-A1B7-FA14B44EE02A}" type="presParOf" srcId="{3B424028-09BC-4F64-9FD0-6EF82AC7416B}" destId="{77FE470A-8469-46BE-BBB5-64AFC3C9EC8A}" srcOrd="0" destOrd="0" presId="urn:microsoft.com/office/officeart/2005/8/layout/vList2"/>
    <dgm:cxn modelId="{6FD67F6A-7972-4B49-8985-4BAC2418BA71}" type="presParOf" srcId="{3B424028-09BC-4F64-9FD0-6EF82AC7416B}" destId="{3772C6FA-9C19-4DF3-9863-113B8193358D}" srcOrd="1" destOrd="0" presId="urn:microsoft.com/office/officeart/2005/8/layout/vList2"/>
    <dgm:cxn modelId="{87C09C59-8BC9-4066-8EF1-7D7E56DF09E2}" type="presParOf" srcId="{3B424028-09BC-4F64-9FD0-6EF82AC7416B}" destId="{807ADE38-902B-4D72-B875-2A5E88160CBD}" srcOrd="2" destOrd="0" presId="urn:microsoft.com/office/officeart/2005/8/layout/vList2"/>
    <dgm:cxn modelId="{CBCE3A54-DCBD-4D0D-8217-8E0D841EF07F}" type="presParOf" srcId="{3B424028-09BC-4F64-9FD0-6EF82AC7416B}" destId="{59E6F04D-D144-4632-B1C4-58A037092039}" srcOrd="3" destOrd="0" presId="urn:microsoft.com/office/officeart/2005/8/layout/vList2"/>
    <dgm:cxn modelId="{049FA7F2-546D-4FC8-BE89-F39B465140D6}" type="presParOf" srcId="{3B424028-09BC-4F64-9FD0-6EF82AC7416B}" destId="{80686C6A-5554-4F4C-89AF-6EB0FE90DD3B}" srcOrd="4" destOrd="0" presId="urn:microsoft.com/office/officeart/2005/8/layout/vList2"/>
    <dgm:cxn modelId="{904D2889-F85B-48E0-A946-1EC6EAFBCEF6}" type="presParOf" srcId="{3B424028-09BC-4F64-9FD0-6EF82AC7416B}" destId="{E144E1C5-57EC-4A40-841E-85D9F0A42E8B}" srcOrd="5" destOrd="0" presId="urn:microsoft.com/office/officeart/2005/8/layout/vList2"/>
    <dgm:cxn modelId="{237607CA-86E0-4E0D-AD08-A9B396073FC2}" type="presParOf" srcId="{3B424028-09BC-4F64-9FD0-6EF82AC7416B}" destId="{475F9A14-B3DA-461F-8F78-84AF7B307F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07E06-21F0-4F22-81F1-D4DFB51554E0}">
      <dsp:nvSpPr>
        <dsp:cNvPr id="0" name=""/>
        <dsp:cNvSpPr/>
      </dsp:nvSpPr>
      <dsp:spPr>
        <a:xfrm>
          <a:off x="0" y="21037"/>
          <a:ext cx="524038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ხელშეკრულების პროექტი, როგორც სატენდერო დოკუმენტაციის ნაწილი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640" y="56677"/>
        <a:ext cx="5169104" cy="658800"/>
      </dsp:txXfrm>
    </dsp:sp>
    <dsp:sp modelId="{426C6FA8-EBEA-4F53-BA76-24C23DCDA470}">
      <dsp:nvSpPr>
        <dsp:cNvPr id="0" name=""/>
        <dsp:cNvSpPr/>
      </dsp:nvSpPr>
      <dsp:spPr>
        <a:xfrm>
          <a:off x="0" y="868662"/>
          <a:ext cx="524038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სატენდერო პირობები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640" y="904302"/>
        <a:ext cx="5169104" cy="658800"/>
      </dsp:txXfrm>
    </dsp:sp>
    <dsp:sp modelId="{7E79A7A1-466F-42B1-9367-207B93A554E5}">
      <dsp:nvSpPr>
        <dsp:cNvPr id="0" name=""/>
        <dsp:cNvSpPr/>
      </dsp:nvSpPr>
      <dsp:spPr>
        <a:xfrm>
          <a:off x="0" y="1693645"/>
          <a:ext cx="524038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სატენდერო წინადადება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640" y="1729285"/>
        <a:ext cx="5169104" cy="658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E0673-733B-4EE1-BC99-C37C27D5C854}">
      <dsp:nvSpPr>
        <dsp:cNvPr id="0" name=""/>
        <dsp:cNvSpPr/>
      </dsp:nvSpPr>
      <dsp:spPr>
        <a:xfrm>
          <a:off x="0" y="12835"/>
          <a:ext cx="339585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როდესაც არ არსებობს შავ სიაში რეგისტრაციის საფუძველი</a:t>
          </a:r>
          <a:endParaRPr lang="en-US" sz="1400" kern="1200" dirty="0"/>
        </a:p>
      </dsp:txBody>
      <dsp:txXfrm>
        <a:off x="32898" y="45733"/>
        <a:ext cx="3330062" cy="608124"/>
      </dsp:txXfrm>
    </dsp:sp>
    <dsp:sp modelId="{3D525CF8-D4C2-4A84-9D40-3D1B111C0C52}">
      <dsp:nvSpPr>
        <dsp:cNvPr id="0" name=""/>
        <dsp:cNvSpPr/>
      </dsp:nvSpPr>
      <dsp:spPr>
        <a:xfrm>
          <a:off x="0" y="790436"/>
          <a:ext cx="339585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როდესაც ირღვევა ბაზარზე კონკურენცია </a:t>
          </a:r>
          <a:endParaRPr lang="en-US" sz="1400" kern="1200" dirty="0"/>
        </a:p>
      </dsp:txBody>
      <dsp:txXfrm>
        <a:off x="32898" y="823334"/>
        <a:ext cx="3330062" cy="6081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ADBC4-577E-4ADE-9C2D-70A2A53E30DA}">
      <dsp:nvSpPr>
        <dsp:cNvPr id="0" name=""/>
        <dsp:cNvSpPr/>
      </dsp:nvSpPr>
      <dsp:spPr>
        <a:xfrm>
          <a:off x="0" y="20690"/>
          <a:ext cx="3467052" cy="1132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შესრულებულია ნაკისრი ვალდებულებების სულ მცირე 50%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286" y="75976"/>
        <a:ext cx="3356480" cy="1021959"/>
      </dsp:txXfrm>
    </dsp:sp>
    <dsp:sp modelId="{3FDABA71-3A17-462A-9EC7-CE29676D207A}">
      <dsp:nvSpPr>
        <dsp:cNvPr id="0" name=""/>
        <dsp:cNvSpPr/>
      </dsp:nvSpPr>
      <dsp:spPr>
        <a:xfrm>
          <a:off x="0" y="1269530"/>
          <a:ext cx="3467052" cy="1592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მიმწოდებელს ჯეროვნად აქვს შესრულებული წერილობითი შეტყობინების სააგენტოში წარმოდგენის დღისთვის უკანასკნელი სამი წლის განმავლობაში გაფორმებული სახელმწიფო შესყიდვის შესახებ არანაკლებ 20 ხელშეკრულება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7764" y="1347294"/>
        <a:ext cx="3311524" cy="14374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BC3B5-0CA6-4F19-9AC8-8AE36FB20FC0}">
      <dsp:nvSpPr>
        <dsp:cNvPr id="0" name=""/>
        <dsp:cNvSpPr/>
      </dsp:nvSpPr>
      <dsp:spPr>
        <a:xfrm>
          <a:off x="0" y="32607"/>
          <a:ext cx="3467052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არ არსებობს უარის თქმის ან გაფრთხილების საფუძვლები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812" y="66419"/>
        <a:ext cx="3399428" cy="625016"/>
      </dsp:txXfrm>
    </dsp:sp>
    <dsp:sp modelId="{A4EBE95C-1D32-4B76-823A-C686E3F28861}">
      <dsp:nvSpPr>
        <dsp:cNvPr id="0" name=""/>
        <dsp:cNvSpPr/>
      </dsp:nvSpPr>
      <dsp:spPr>
        <a:xfrm>
          <a:off x="0" y="818546"/>
          <a:ext cx="3467052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ჩადენილია არაკეთილსინდისიერი ქმედება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812" y="852358"/>
        <a:ext cx="3399428" cy="625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26F73-57FF-49CF-8DAE-AF035A0597D6}">
      <dsp:nvSpPr>
        <dsp:cNvPr id="0" name=""/>
        <dsp:cNvSpPr/>
      </dsp:nvSpPr>
      <dsp:spPr>
        <a:xfrm>
          <a:off x="0" y="1089"/>
          <a:ext cx="4502331" cy="59664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kern="1200" smtClean="0">
              <a:solidFill>
                <a:schemeClr val="tx1"/>
              </a:solidFill>
            </a:rPr>
            <a:t>უარი </a:t>
          </a:r>
          <a:endParaRPr lang="en-US" sz="2300" kern="1200">
            <a:solidFill>
              <a:schemeClr val="tx1"/>
            </a:solidFill>
          </a:endParaRPr>
        </a:p>
      </dsp:txBody>
      <dsp:txXfrm>
        <a:off x="29126" y="30215"/>
        <a:ext cx="4444079" cy="538393"/>
      </dsp:txXfrm>
    </dsp:sp>
    <dsp:sp modelId="{A5BF6FFE-D215-4AC8-BFD1-A2B040A22101}">
      <dsp:nvSpPr>
        <dsp:cNvPr id="0" name=""/>
        <dsp:cNvSpPr/>
      </dsp:nvSpPr>
      <dsp:spPr>
        <a:xfrm>
          <a:off x="0" y="663974"/>
          <a:ext cx="4502331" cy="59664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kern="1200" smtClean="0"/>
            <a:t>გაფრთხილება</a:t>
          </a:r>
          <a:endParaRPr lang="en-US" sz="2300" kern="1200"/>
        </a:p>
      </dsp:txBody>
      <dsp:txXfrm>
        <a:off x="29126" y="693100"/>
        <a:ext cx="4444079" cy="538393"/>
      </dsp:txXfrm>
    </dsp:sp>
    <dsp:sp modelId="{DE7CB1C4-1509-4BF1-AFBB-0303DC4D3D72}">
      <dsp:nvSpPr>
        <dsp:cNvPr id="0" name=""/>
        <dsp:cNvSpPr/>
      </dsp:nvSpPr>
      <dsp:spPr>
        <a:xfrm>
          <a:off x="0" y="1326859"/>
          <a:ext cx="4502331" cy="596645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kern="1200" smtClean="0"/>
            <a:t>შავი სია</a:t>
          </a:r>
          <a:endParaRPr lang="en-US" sz="2300" kern="1200"/>
        </a:p>
      </dsp:txBody>
      <dsp:txXfrm>
        <a:off x="29126" y="1355985"/>
        <a:ext cx="4444079" cy="5383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326DA-CE4A-4193-ADB4-C32386D0BE72}">
      <dsp:nvSpPr>
        <dsp:cNvPr id="0" name=""/>
        <dsp:cNvSpPr/>
      </dsp:nvSpPr>
      <dsp:spPr>
        <a:xfrm>
          <a:off x="0" y="1"/>
          <a:ext cx="4458788" cy="888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>
              <a:solidFill>
                <a:schemeClr val="tx1"/>
              </a:solidFill>
            </a:rPr>
            <a:t>ეგზავნებათ მხარეებს და გასაჩივრების ვადაა ჩაბარებიდან 1 თვე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3371" y="43372"/>
        <a:ext cx="4372046" cy="801726"/>
      </dsp:txXfrm>
    </dsp:sp>
    <dsp:sp modelId="{624071AB-DD10-4C76-8DA9-BBAF29A51BA0}">
      <dsp:nvSpPr>
        <dsp:cNvPr id="0" name=""/>
        <dsp:cNvSpPr/>
      </dsp:nvSpPr>
      <dsp:spPr>
        <a:xfrm>
          <a:off x="0" y="983896"/>
          <a:ext cx="4458788" cy="888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>
              <a:solidFill>
                <a:schemeClr val="tx1"/>
              </a:solidFill>
            </a:rPr>
            <a:t>ქვეყნდება საიტზე, რაც ითვლება ოფიციალურ გაცნობად და გასაჩივრების ვადაა გამოქვეყნებიდან 1 თვე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3371" y="1027267"/>
        <a:ext cx="4372046" cy="801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1EAED-AA34-4DBA-B250-1E66836A8EB3}">
      <dsp:nvSpPr>
        <dsp:cNvPr id="0" name=""/>
        <dsp:cNvSpPr/>
      </dsp:nvSpPr>
      <dsp:spPr>
        <a:xfrm>
          <a:off x="1285398" y="54391"/>
          <a:ext cx="2610802" cy="261080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ხელშეკრულების დადების თარიღი </a:t>
          </a:r>
          <a:endParaRPr lang="en-US" sz="1500" kern="1200" dirty="0"/>
        </a:p>
      </dsp:txBody>
      <dsp:txXfrm>
        <a:off x="1633505" y="511282"/>
        <a:ext cx="1914588" cy="1174861"/>
      </dsp:txXfrm>
    </dsp:sp>
    <dsp:sp modelId="{9A2D8EAF-0AED-4F06-860E-3D9CF9AB80F2}">
      <dsp:nvSpPr>
        <dsp:cNvPr id="0" name=""/>
        <dsp:cNvSpPr/>
      </dsp:nvSpPr>
      <dsp:spPr>
        <a:xfrm>
          <a:off x="2227463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smtClean="0"/>
            <a:t>ხელშეკრულების მოქმედების ვადა</a:t>
          </a:r>
          <a:endParaRPr lang="en-US" sz="1500" kern="1200"/>
        </a:p>
      </dsp:txBody>
      <dsp:txXfrm>
        <a:off x="3025933" y="2360600"/>
        <a:ext cx="1566481" cy="1435941"/>
      </dsp:txXfrm>
    </dsp:sp>
    <dsp:sp modelId="{25A31DC0-C35C-4C52-A499-983EB5BA64F6}">
      <dsp:nvSpPr>
        <dsp:cNvPr id="0" name=""/>
        <dsp:cNvSpPr/>
      </dsp:nvSpPr>
      <dsp:spPr>
        <a:xfrm>
          <a:off x="343333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smtClean="0"/>
            <a:t>ხელშეკრულების შესრულების ვადა და პირობები</a:t>
          </a:r>
          <a:endParaRPr lang="en-US" sz="1500" kern="1200"/>
        </a:p>
      </dsp:txBody>
      <dsp:txXfrm>
        <a:off x="589184" y="2360600"/>
        <a:ext cx="1566481" cy="1435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D55E-D8A1-471F-A7E0-2C01BFBCDCBD}">
      <dsp:nvSpPr>
        <dsp:cNvPr id="0" name=""/>
        <dsp:cNvSpPr/>
      </dsp:nvSpPr>
      <dsp:spPr>
        <a:xfrm>
          <a:off x="0" y="0"/>
          <a:ext cx="5181600" cy="6016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ელექტრონული ხელმოწერის პრობლემა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370" y="29370"/>
        <a:ext cx="5122860" cy="542905"/>
      </dsp:txXfrm>
    </dsp:sp>
    <dsp:sp modelId="{B47B3CC8-625D-4DB8-98B3-FB1354425F91}">
      <dsp:nvSpPr>
        <dsp:cNvPr id="0" name=""/>
        <dsp:cNvSpPr/>
      </dsp:nvSpPr>
      <dsp:spPr>
        <a:xfrm>
          <a:off x="0" y="666011"/>
          <a:ext cx="5181600" cy="1540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სახელმწიფო შესყიდვების სააგენტოს თავმჯდომარის 2017 წლის 14 ივნისის № 12 ბრძანებით დამტკიცებული „ელექტრონული ტენდერის ჩატარების წესის“ 33-ე მუხლის მე-5 პუნქტის „ი“ ქვეპუნქტის თანახმად, ხელშეკრულება იდება წერილობითი ფორმით და უნდა შეიცავდეს ხელშეკრულების მოქმედების კონკრეტულ ვადას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5213" y="741224"/>
        <a:ext cx="5031174" cy="1390317"/>
      </dsp:txXfrm>
    </dsp:sp>
    <dsp:sp modelId="{FEACC317-7377-4F86-A0C7-F7FF2527CC83}">
      <dsp:nvSpPr>
        <dsp:cNvPr id="0" name=""/>
        <dsp:cNvSpPr/>
      </dsp:nvSpPr>
      <dsp:spPr>
        <a:xfrm>
          <a:off x="0" y="2810594"/>
          <a:ext cx="5181600" cy="1540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სატენდერო პირობებში/ხელშეკრულებაში დეტალურად და მკაფიოდ უნდა იქნეს გაწერილი სახელშეკრულებო ვალდებულებები, მათ შორის, მოცულობა, გეგმა-გრაფიკი, ტექნიკური პირობები, შესრულების ადგილი და </a:t>
          </a:r>
          <a:r>
            <a:rPr lang="ka-GE" sz="1400" kern="1200" dirty="0" err="1" smtClean="0">
              <a:solidFill>
                <a:schemeClr val="tx1"/>
              </a:solidFill>
            </a:rPr>
            <a:t>ა.შ</a:t>
          </a:r>
          <a:r>
            <a:rPr lang="ka-GE" sz="1400" kern="1200" dirty="0" smtClean="0"/>
            <a:t>.</a:t>
          </a:r>
          <a:endParaRPr lang="en-US" sz="1400" kern="1200" dirty="0"/>
        </a:p>
      </dsp:txBody>
      <dsp:txXfrm>
        <a:off x="75213" y="2885807"/>
        <a:ext cx="5031174" cy="1390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F2ED-DDC7-4526-A6DD-68047279CFD1}">
      <dsp:nvSpPr>
        <dsp:cNvPr id="0" name=""/>
        <dsp:cNvSpPr/>
      </dsp:nvSpPr>
      <dsp:spPr>
        <a:xfrm>
          <a:off x="0" y="0"/>
          <a:ext cx="5181600" cy="91442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0" kern="1200" dirty="0" smtClean="0">
              <a:solidFill>
                <a:schemeClr val="tx1"/>
              </a:solidFill>
            </a:rPr>
            <a:t>ინსპექტირება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44638" y="44638"/>
        <a:ext cx="5092324" cy="825147"/>
      </dsp:txXfrm>
    </dsp:sp>
    <dsp:sp modelId="{42C96322-65E2-4E7C-BDC5-568A6ED55F40}">
      <dsp:nvSpPr>
        <dsp:cNvPr id="0" name=""/>
        <dsp:cNvSpPr/>
      </dsp:nvSpPr>
      <dsp:spPr>
        <a:xfrm>
          <a:off x="0" y="1026420"/>
          <a:ext cx="5181600" cy="91442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0" kern="1200" smtClean="0">
              <a:solidFill>
                <a:schemeClr val="tx1"/>
              </a:solidFill>
            </a:rPr>
            <a:t>– არასათანადო მონიტორინგი (მითითებების მიუცემლობა)</a:t>
          </a:r>
          <a:endParaRPr lang="en-US" sz="1200" b="0" kern="1200">
            <a:solidFill>
              <a:schemeClr val="tx1"/>
            </a:solidFill>
          </a:endParaRPr>
        </a:p>
      </dsp:txBody>
      <dsp:txXfrm>
        <a:off x="44638" y="1071058"/>
        <a:ext cx="5092324" cy="825147"/>
      </dsp:txXfrm>
    </dsp:sp>
    <dsp:sp modelId="{0F10E1DB-8934-4A19-B60D-2B784B6F07B9}">
      <dsp:nvSpPr>
        <dsp:cNvPr id="0" name=""/>
        <dsp:cNvSpPr/>
      </dsp:nvSpPr>
      <dsp:spPr>
        <a:xfrm>
          <a:off x="0" y="2062319"/>
          <a:ext cx="5181600" cy="91442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0" kern="1200" dirty="0" smtClean="0">
              <a:solidFill>
                <a:schemeClr val="tx1"/>
              </a:solidFill>
            </a:rPr>
            <a:t>– არასრულყოფილი ინსპექტირების დოკუმენტები (ინსპექტირების დოკუმენტში მკაფიოდ უნდა იქნეს მითითებული, თუ რით გამოიხატება არაჯეროვანი შესრულება/შეუსრულებლობა და რა ზიანი მიაყენა აღნიშნულმა შემსყიდველ ორგანიზაციას)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44638" y="2106957"/>
        <a:ext cx="5092324" cy="825147"/>
      </dsp:txXfrm>
    </dsp:sp>
    <dsp:sp modelId="{8CD49B46-50DE-46FF-9674-0BE16A3A7F4D}">
      <dsp:nvSpPr>
        <dsp:cNvPr id="0" name=""/>
        <dsp:cNvSpPr/>
      </dsp:nvSpPr>
      <dsp:spPr>
        <a:xfrm>
          <a:off x="0" y="3141932"/>
          <a:ext cx="5181600" cy="91442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0" kern="1200" dirty="0" smtClean="0">
              <a:solidFill>
                <a:schemeClr val="tx1"/>
              </a:solidFill>
            </a:rPr>
            <a:t>– წერილობითი გაფრთხილება/წერილობითი მტკიცებულებების შექმნა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44638" y="3186570"/>
        <a:ext cx="5092324" cy="825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4C628-A8D2-4073-A762-26C9DCAC9F52}">
      <dsp:nvSpPr>
        <dsp:cNvPr id="0" name=""/>
        <dsp:cNvSpPr/>
      </dsp:nvSpPr>
      <dsp:spPr>
        <a:xfrm>
          <a:off x="0" y="0"/>
          <a:ext cx="5582005" cy="6974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chemeClr val="tx1"/>
              </a:solidFill>
            </a:rPr>
            <a:t>მხარეთა კომუნიკაცია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4048" y="34048"/>
        <a:ext cx="5513909" cy="629381"/>
      </dsp:txXfrm>
    </dsp:sp>
    <dsp:sp modelId="{A7D4E22E-49E3-4E2D-B4F2-EB4C2B15522D}">
      <dsp:nvSpPr>
        <dsp:cNvPr id="0" name=""/>
        <dsp:cNvSpPr/>
      </dsp:nvSpPr>
      <dsp:spPr>
        <a:xfrm>
          <a:off x="0" y="801376"/>
          <a:ext cx="5582005" cy="8086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>
              <a:solidFill>
                <a:schemeClr val="tx1"/>
              </a:solidFill>
            </a:rPr>
            <a:t>– </a:t>
          </a:r>
          <a:r>
            <a:rPr lang="ka-GE" sz="1700" b="1" kern="1200" dirty="0" smtClean="0">
              <a:solidFill>
                <a:schemeClr val="tx1"/>
              </a:solidFill>
            </a:rPr>
            <a:t>კომუნიკაციის ფორმა (დათქმა ხელშეკრულებაში/წერილობითი მტკიცებულება)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9474" y="840850"/>
        <a:ext cx="5503057" cy="729675"/>
      </dsp:txXfrm>
    </dsp:sp>
    <dsp:sp modelId="{95EB446B-84EC-4CD1-98A6-964B4E915BBB}">
      <dsp:nvSpPr>
        <dsp:cNvPr id="0" name=""/>
        <dsp:cNvSpPr/>
      </dsp:nvSpPr>
      <dsp:spPr>
        <a:xfrm>
          <a:off x="0" y="1667599"/>
          <a:ext cx="5582005" cy="627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/>
            <a:t>– </a:t>
          </a:r>
          <a:r>
            <a:rPr lang="ka-GE" sz="1700" b="1" kern="1200" dirty="0" smtClean="0">
              <a:solidFill>
                <a:schemeClr val="tx1"/>
              </a:solidFill>
            </a:rPr>
            <a:t>არადროული პასუხი/არასრულფასოვანი რეაგირება   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0613" y="1698212"/>
        <a:ext cx="5520779" cy="565885"/>
      </dsp:txXfrm>
    </dsp:sp>
    <dsp:sp modelId="{C87F376A-C8BD-4DFB-9372-D086FB680A6F}">
      <dsp:nvSpPr>
        <dsp:cNvPr id="0" name=""/>
        <dsp:cNvSpPr/>
      </dsp:nvSpPr>
      <dsp:spPr>
        <a:xfrm>
          <a:off x="0" y="2366943"/>
          <a:ext cx="5582005" cy="11948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chemeClr val="tx1"/>
              </a:solidFill>
            </a:rPr>
            <a:t>– პასუხის გაუცემლობა 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58328" y="2425271"/>
        <a:ext cx="5465349" cy="1078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5ABF-C606-4B48-931A-E034477700BC}">
      <dsp:nvSpPr>
        <dsp:cNvPr id="0" name=""/>
        <dsp:cNvSpPr/>
      </dsp:nvSpPr>
      <dsp:spPr>
        <a:xfrm>
          <a:off x="0" y="0"/>
          <a:ext cx="3430987" cy="1235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smtClean="0"/>
            <a:t>დროული ცვლილებები ხელშეკრულებაში (ფორსმაჟორის/დამაბრკოლებელი გარემოებების პრობლემა)</a:t>
          </a:r>
          <a:endParaRPr lang="en-US" sz="1600" kern="1200"/>
        </a:p>
      </dsp:txBody>
      <dsp:txXfrm>
        <a:off x="60313" y="60313"/>
        <a:ext cx="3310361" cy="1114894"/>
      </dsp:txXfrm>
    </dsp:sp>
    <dsp:sp modelId="{2FAABAF4-7455-4878-9ED9-64C8EEF45657}">
      <dsp:nvSpPr>
        <dsp:cNvPr id="0" name=""/>
        <dsp:cNvSpPr/>
      </dsp:nvSpPr>
      <dsp:spPr>
        <a:xfrm>
          <a:off x="0" y="1520914"/>
          <a:ext cx="3430987" cy="1235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smtClean="0"/>
            <a:t>მტკიცების ტვირთი</a:t>
          </a:r>
          <a:endParaRPr lang="en-US" sz="1600" kern="1200"/>
        </a:p>
      </dsp:txBody>
      <dsp:txXfrm>
        <a:off x="60313" y="1581227"/>
        <a:ext cx="3310361" cy="1114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F2F8-9340-4855-B208-E57D91498D29}">
      <dsp:nvSpPr>
        <dsp:cNvPr id="0" name=""/>
        <dsp:cNvSpPr/>
      </dsp:nvSpPr>
      <dsp:spPr>
        <a:xfrm>
          <a:off x="87708" y="176871"/>
          <a:ext cx="2302371" cy="115118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ცვლილების აუცილებლობა</a:t>
          </a:r>
          <a:endParaRPr lang="en-US" sz="1600" kern="1200" dirty="0"/>
        </a:p>
      </dsp:txBody>
      <dsp:txXfrm>
        <a:off x="121425" y="210588"/>
        <a:ext cx="2234937" cy="1083751"/>
      </dsp:txXfrm>
    </dsp:sp>
    <dsp:sp modelId="{85BA87D3-FEC5-4818-994D-E1831A2A4AED}">
      <dsp:nvSpPr>
        <dsp:cNvPr id="0" name=""/>
        <dsp:cNvSpPr/>
      </dsp:nvSpPr>
      <dsp:spPr>
        <a:xfrm>
          <a:off x="2800223" y="176871"/>
          <a:ext cx="2302371" cy="115118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ცვლილების აუცილებლობის დამდასტურებელი დოკუმენტები</a:t>
          </a:r>
          <a:endParaRPr lang="en-US" sz="1600" kern="1200" dirty="0"/>
        </a:p>
      </dsp:txBody>
      <dsp:txXfrm>
        <a:off x="2833940" y="210588"/>
        <a:ext cx="2234937" cy="10837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F2F8-9340-4855-B208-E57D91498D29}">
      <dsp:nvSpPr>
        <dsp:cNvPr id="0" name=""/>
        <dsp:cNvSpPr/>
      </dsp:nvSpPr>
      <dsp:spPr>
        <a:xfrm>
          <a:off x="0" y="155482"/>
          <a:ext cx="2302371" cy="115118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წერილობითი ფორმა </a:t>
          </a:r>
          <a:endParaRPr lang="en-US" sz="1600" kern="1200" dirty="0"/>
        </a:p>
      </dsp:txBody>
      <dsp:txXfrm>
        <a:off x="33717" y="189199"/>
        <a:ext cx="2234937" cy="1083751"/>
      </dsp:txXfrm>
    </dsp:sp>
    <dsp:sp modelId="{85BA87D3-FEC5-4818-994D-E1831A2A4AED}">
      <dsp:nvSpPr>
        <dsp:cNvPr id="0" name=""/>
        <dsp:cNvSpPr/>
      </dsp:nvSpPr>
      <dsp:spPr>
        <a:xfrm>
          <a:off x="2660884" y="176871"/>
          <a:ext cx="2302371" cy="115118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სისტემაში ატვირთვის აუცილებლობა</a:t>
          </a:r>
          <a:endParaRPr lang="en-US" sz="1600" kern="1200" dirty="0"/>
        </a:p>
      </dsp:txBody>
      <dsp:txXfrm>
        <a:off x="2694601" y="210588"/>
        <a:ext cx="2234937" cy="10837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E470A-8469-46BE-BBB5-64AFC3C9EC8A}">
      <dsp:nvSpPr>
        <dsp:cNvPr id="0" name=""/>
        <dsp:cNvSpPr/>
      </dsp:nvSpPr>
      <dsp:spPr>
        <a:xfrm>
          <a:off x="0" y="36650"/>
          <a:ext cx="4007372" cy="430560"/>
        </a:xfrm>
        <a:prstGeom prst="roundRect">
          <a:avLst/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ფორმალური შესაბამისობა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018" y="57668"/>
        <a:ext cx="3965336" cy="388524"/>
      </dsp:txXfrm>
    </dsp:sp>
    <dsp:sp modelId="{807ADE38-902B-4D72-B875-2A5E88160CBD}">
      <dsp:nvSpPr>
        <dsp:cNvPr id="0" name=""/>
        <dsp:cNvSpPr/>
      </dsp:nvSpPr>
      <dsp:spPr>
        <a:xfrm>
          <a:off x="0" y="533450"/>
          <a:ext cx="4007372" cy="430560"/>
        </a:xfrm>
        <a:prstGeom prst="roundRect">
          <a:avLst/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smtClean="0">
              <a:solidFill>
                <a:schemeClr val="tx1"/>
              </a:solidFill>
            </a:rPr>
            <a:t>დაზუსტების გამოთხოვა</a:t>
          </a:r>
          <a:endParaRPr lang="en-US" sz="1600" kern="1200">
            <a:solidFill>
              <a:schemeClr val="tx1"/>
            </a:solidFill>
          </a:endParaRPr>
        </a:p>
      </dsp:txBody>
      <dsp:txXfrm>
        <a:off x="21018" y="554468"/>
        <a:ext cx="3965336" cy="388524"/>
      </dsp:txXfrm>
    </dsp:sp>
    <dsp:sp modelId="{80686C6A-5554-4F4C-89AF-6EB0FE90DD3B}">
      <dsp:nvSpPr>
        <dsp:cNvPr id="0" name=""/>
        <dsp:cNvSpPr/>
      </dsp:nvSpPr>
      <dsp:spPr>
        <a:xfrm>
          <a:off x="0" y="1030251"/>
          <a:ext cx="4007372" cy="430560"/>
        </a:xfrm>
        <a:prstGeom prst="roundRect">
          <a:avLst/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smtClean="0">
              <a:solidFill>
                <a:schemeClr val="tx1"/>
              </a:solidFill>
            </a:rPr>
            <a:t>მიმწოდებლის განმარტების მოთხოვნა </a:t>
          </a:r>
          <a:endParaRPr lang="en-US" sz="1600" kern="1200">
            <a:solidFill>
              <a:schemeClr val="tx1"/>
            </a:solidFill>
          </a:endParaRPr>
        </a:p>
      </dsp:txBody>
      <dsp:txXfrm>
        <a:off x="21018" y="1051269"/>
        <a:ext cx="3965336" cy="388524"/>
      </dsp:txXfrm>
    </dsp:sp>
    <dsp:sp modelId="{475F9A14-B3DA-461F-8F78-84AF7B307FE0}">
      <dsp:nvSpPr>
        <dsp:cNvPr id="0" name=""/>
        <dsp:cNvSpPr/>
      </dsp:nvSpPr>
      <dsp:spPr>
        <a:xfrm>
          <a:off x="0" y="1527051"/>
          <a:ext cx="4007372" cy="430560"/>
        </a:xfrm>
        <a:prstGeom prst="roundRect">
          <a:avLst/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დამატებითი ინფორმაციის გამოთხოვა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018" y="1548069"/>
        <a:ext cx="3965336" cy="38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AD9E2-F7AD-4C61-BC75-AEB44757D4A7}" type="datetimeFigureOut">
              <a:rPr lang="ka-GE" smtClean="0"/>
              <a:t>29.09.2023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EDED0-B557-4B2F-BDE5-BA320C5DDC46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4358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DE5A-7892-43DC-955C-FBAB333C0184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BACF-6303-4B0D-A033-9D2CD9787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BACF-6303-4B0D-A033-9D2CD97871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2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9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2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0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7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4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0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6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F16D-1972-4326-B0BE-47CCB4A6AB0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21.jp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2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6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18" Type="http://schemas.openxmlformats.org/officeDocument/2006/relationships/image" Target="../media/image28.jp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image" Target="../media/image27.jpg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curement.gov.ge/" TargetMode="External"/><Relationship Id="rId5" Type="http://schemas.openxmlformats.org/officeDocument/2006/relationships/hyperlink" Target="mailto:info@procurement.gov.ge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0.jp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8496" y="2316227"/>
            <a:ext cx="843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/>
              <a:t>სახელმწიფო შესყიდვის შესახებ ხელშეკრულების დადება და მართვა</a:t>
            </a:r>
            <a:br>
              <a:rPr lang="ka-GE" sz="3200" b="1" dirty="0"/>
            </a:br>
            <a:r>
              <a:rPr lang="ka-GE" sz="3200" b="1" dirty="0"/>
              <a:t>შავი სიის წარმოება</a:t>
            </a:r>
            <a:endParaRPr lang="ka-GE" sz="32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74" y="345913"/>
            <a:ext cx="5692053" cy="1285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23" y="6113416"/>
            <a:ext cx="7977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i="1" dirty="0" smtClean="0"/>
              <a:t>სამართლებრივი უზრუნველყოფის სამმართველოს უფროსი – ნინო კვაჭაძე</a:t>
            </a:r>
          </a:p>
        </p:txBody>
      </p:sp>
    </p:spTree>
    <p:extLst>
      <p:ext uri="{BB962C8B-B14F-4D97-AF65-F5344CB8AC3E}">
        <p14:creationId xmlns:p14="http://schemas.microsoft.com/office/powerpoint/2010/main" val="917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999375"/>
            <a:ext cx="4221385" cy="777173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შავი სიაში რეგისტრირდება </a:t>
            </a:r>
          </a:p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პრეტენდენტი/მიმწოდებელი შემდეგი საფუძვლების არსებობისას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9555" y="1918130"/>
            <a:ext cx="3467052" cy="67267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არაკეთილსინდისიერი ქმედების ჩადენა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69005" y="1918130"/>
            <a:ext cx="3467052" cy="13475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სახელმწიფო შესყიდვის შესახებ ხელშეკრულებით ნაკისრი ვალდებულებების შეუსრულებლობა/არაჯეროვანი შესრულება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37121" y="1918130"/>
            <a:ext cx="3467052" cy="85119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კონსოლიდირებული ტენდერიდან გამომდინარე საფუძვლები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802155" y="2769326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2139" y="3461657"/>
            <a:ext cx="3467052" cy="96229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კონკურენტთან შეთანხმება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მცდარი ინფორმაციის/ დოკუმენტაციის წარდგენა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69005" y="3811088"/>
            <a:ext cx="3467052" cy="138357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ხარისხი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მოცულობა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ოდენობა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ტექნიკური პარამეტრები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ვადა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5860215" y="3408317"/>
            <a:ext cx="484632" cy="2754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213224" y="3408317"/>
            <a:ext cx="3390949" cy="128560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chemeClr val="tx1"/>
                </a:solidFill>
              </a:rPr>
              <a:t>არაკეთილსინდისიერი ქმედება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chemeClr val="tx1"/>
                </a:solidFill>
              </a:rPr>
              <a:t>უარი</a:t>
            </a:r>
            <a:r>
              <a:rPr lang="ka-GE" sz="1400" dirty="0">
                <a:solidFill>
                  <a:schemeClr val="tx1"/>
                </a:solidFill>
              </a:rPr>
              <a:t> </a:t>
            </a:r>
            <a:r>
              <a:rPr lang="ka-GE" sz="1400" dirty="0" smtClean="0">
                <a:solidFill>
                  <a:schemeClr val="tx1"/>
                </a:solidFill>
              </a:rPr>
              <a:t>ხელშეკრულების გაფორმებაზე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chemeClr val="tx1"/>
                </a:solidFill>
              </a:rPr>
              <a:t>ხელშეკრულების არაჯეროვანი შესრულება/შეუსრულებლობა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9628331" y="2831918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" y="127430"/>
            <a:ext cx="2188296" cy="14226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10" y="4912722"/>
            <a:ext cx="2085975" cy="1663337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>
            <a:off x="1802155" y="4576354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10944" y="5194663"/>
            <a:ext cx="3468575" cy="111905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დისკვალიფიკაცია არაკეთილსინდისიერი ქმედების ჩადენის გამო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ka-GE" sz="1600" dirty="0" smtClean="0">
                <a:solidFill>
                  <a:schemeClr val="tx1"/>
                </a:solidFill>
              </a:rPr>
              <a:t>და სისტემაში შესაბამისი ოქმის განთავსება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53810" y="5702482"/>
            <a:ext cx="3467052" cy="9622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ხელშეკრულების მოქმედების ვადის ამოწურვა ან ვადაზე ადრე შეწყვეტა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860215" y="5468982"/>
            <a:ext cx="484632" cy="2754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6536" y="858973"/>
            <a:ext cx="5172698" cy="260141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a-GE" sz="1800" dirty="0" smtClean="0">
                <a:latin typeface="Sylfaen" panose="010A0502050306030303" pitchFamily="18" charset="0"/>
              </a:rPr>
              <a:t>წარმოების დაწყება</a:t>
            </a:r>
          </a:p>
          <a:p>
            <a:pPr marL="0" indent="0" algn="ctr">
              <a:buNone/>
            </a:pPr>
            <a:endParaRPr lang="ka-GE" sz="1800" dirty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119744" y="1442069"/>
            <a:ext cx="3981993" cy="42118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შემსყიდველი ორგანიზაციის წერილობითი შეტყობინება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97532" y="1603177"/>
            <a:ext cx="13324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625738" y="1445303"/>
            <a:ext cx="3091542" cy="566527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1600" dirty="0" smtClean="0">
                <a:latin typeface="Sylfaen" panose="010A0502050306030303" pitchFamily="18" charset="0"/>
              </a:rPr>
              <a:t>დაუყოვნებლივ წარმოდგენის ვალდებულება</a:t>
            </a:r>
            <a:endParaRPr lang="ka-GE" sz="1600" dirty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813075" y="1442069"/>
            <a:ext cx="3091542" cy="421186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a-GE" sz="16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წერილობითი შეტყობინების ფორმა</a:t>
            </a:r>
            <a:endParaRPr lang="ka-GE" sz="16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55430" y="3184131"/>
            <a:ext cx="3979816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შავ სიაში რეგისტრაციის საფუძვლების არსებობის დამდასტურებელი დოკუმენტები სრული სახით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819312" y="1929717"/>
            <a:ext cx="1304111" cy="1183157"/>
          </a:xfrm>
          <a:prstGeom prst="downArrow">
            <a:avLst>
              <a:gd name="adj1" fmla="val 50000"/>
              <a:gd name="adj2" fmla="val 489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200" dirty="0" smtClean="0">
                <a:latin typeface="Sylfaen" panose="010A0502050306030303" pitchFamily="18" charset="0"/>
              </a:rPr>
              <a:t>თანდართული მასალები </a:t>
            </a:r>
            <a:endParaRPr lang="en-US" sz="1200" dirty="0">
              <a:latin typeface="Sylfaen" panose="010A0502050306030303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788331" y="2898338"/>
            <a:ext cx="1053738" cy="280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91397" y="2256197"/>
            <a:ext cx="291954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a-GE" sz="1400" dirty="0" smtClean="0">
                <a:solidFill>
                  <a:schemeClr val="accent1">
                    <a:lumMod val="50000"/>
                  </a:schemeClr>
                </a:solidFill>
              </a:rPr>
              <a:t>დოკუმენტები შედგენილი უნდა იყოს ქართულ ენაზე ან ერთვოდეს სანოტარო წესით დამოწმებული თარგმანი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914608" y="3638400"/>
            <a:ext cx="927462" cy="414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91397" y="3792774"/>
            <a:ext cx="291954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a-GE" sz="1400" dirty="0" smtClean="0">
                <a:solidFill>
                  <a:schemeClr val="accent1">
                    <a:lumMod val="50000"/>
                  </a:schemeClr>
                </a:solidFill>
              </a:rPr>
              <a:t>თუ დოკუმენტი ატვირთულია სისტემაში, მისი დართვა სავალდებულო აღარ არის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158301"/>
            <a:ext cx="3004650" cy="1657350"/>
          </a:xfrm>
          <a:prstGeom prst="rect">
            <a:avLst/>
          </a:prstGeom>
        </p:spPr>
      </p:pic>
      <p:sp>
        <p:nvSpPr>
          <p:cNvPr id="13" name="Equal 12"/>
          <p:cNvSpPr/>
          <p:nvPr/>
        </p:nvSpPr>
        <p:spPr>
          <a:xfrm rot="5400000">
            <a:off x="10277619" y="4141325"/>
            <a:ext cx="561671" cy="58485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768969"/>
            <a:ext cx="4720046" cy="19279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400" dirty="0" smtClean="0">
                <a:solidFill>
                  <a:schemeClr val="tx1"/>
                </a:solidFill>
              </a:rPr>
              <a:t>ინსპექტირების აქტი/დასკვნა/უფლებამოსილი პირის მოხსენებითი ბარათი (სადაც დეტალურად იქნება მითითებული, თუ რით გამოიხატება დარღვევა)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400" dirty="0" smtClean="0">
                <a:solidFill>
                  <a:schemeClr val="tx1"/>
                </a:solidFill>
              </a:rPr>
              <a:t>მიღება-ჩაბარების აქტები</a:t>
            </a:r>
            <a:r>
              <a:rPr lang="ka-GE" sz="1400" dirty="0">
                <a:solidFill>
                  <a:schemeClr val="tx1"/>
                </a:solidFill>
              </a:rPr>
              <a:t> </a:t>
            </a:r>
            <a:r>
              <a:rPr lang="ka-GE" sz="1400" dirty="0" smtClean="0">
                <a:solidFill>
                  <a:schemeClr val="tx1"/>
                </a:solidFill>
              </a:rPr>
              <a:t>სრულად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400" dirty="0" smtClean="0">
                <a:solidFill>
                  <a:schemeClr val="tx1"/>
                </a:solidFill>
              </a:rPr>
              <a:t>მხარეთა შორის განხორციელებული მიმოწერა სრულად !!! (მათ შორის, უპასუხოდ/რეაგირების გარეშე დატოვებული მიმწოდებლის წერილები)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46" y="4997055"/>
            <a:ext cx="607324" cy="14717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4094" y="4562991"/>
            <a:ext cx="2709403" cy="20016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a-GE" sz="1400" dirty="0" smtClean="0">
                <a:solidFill>
                  <a:schemeClr val="tx1"/>
                </a:solidFill>
              </a:rPr>
              <a:t>თუ შეიცვალა გარემოებები (აღარ არსებობს შავ სიაში რეგისტრაციის საფუძველი/შემსყიდველმა ორგანიზაციამ ჩაიბარა შესრულება ან სხვა), იგი ვალდებულია, დაუყოვნებლივ აცნობოს აღნიშნულის თაობაზე სააგენტოს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27" y="4768969"/>
            <a:ext cx="607324" cy="14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6536" y="858973"/>
            <a:ext cx="5181600" cy="421186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1800" dirty="0" smtClean="0">
                <a:latin typeface="Sylfaen" panose="010A0502050306030303" pitchFamily="18" charset="0"/>
              </a:rPr>
              <a:t>წარმოების ჩატარება</a:t>
            </a:r>
          </a:p>
          <a:p>
            <a:pPr marL="0" indent="0" algn="ctr">
              <a:buNone/>
            </a:pPr>
            <a:endParaRPr lang="ka-GE" sz="1800" dirty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sz="half" idx="1"/>
          </p:nvPr>
        </p:nvSpPr>
        <p:spPr>
          <a:xfrm>
            <a:off x="119744" y="1708060"/>
            <a:ext cx="3981993" cy="421186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ka-GE" sz="1800" dirty="0" smtClean="0">
                <a:latin typeface="Sylfaen" panose="010A0502050306030303" pitchFamily="18" charset="0"/>
              </a:rPr>
              <a:t>მარტივი ადმინისტრაციული წარმოება</a:t>
            </a:r>
            <a:endParaRPr lang="en-US" sz="1800" dirty="0">
              <a:latin typeface="Sylfaen" panose="010A0502050306030303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06241" y="1907178"/>
            <a:ext cx="107115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>
            <a:spLocks noGrp="1"/>
          </p:cNvSpPr>
          <p:nvPr>
            <p:ph sz="half" idx="1"/>
          </p:nvPr>
        </p:nvSpPr>
        <p:spPr>
          <a:xfrm>
            <a:off x="5421091" y="1708060"/>
            <a:ext cx="3981993" cy="686797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2 თვე + 1 თვე (ერთჯერადად, მოტივირებული გადაწყვეტილებით)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1807887" y="2314303"/>
            <a:ext cx="484632" cy="4963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841347788"/>
              </p:ext>
            </p:extLst>
          </p:nvPr>
        </p:nvGraphicFramePr>
        <p:xfrm>
          <a:off x="198869" y="2995748"/>
          <a:ext cx="4007372" cy="19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Content Placeholder 2"/>
          <p:cNvSpPr>
            <a:spLocks noGrp="1"/>
          </p:cNvSpPr>
          <p:nvPr>
            <p:ph sz="half" idx="1"/>
          </p:nvPr>
        </p:nvSpPr>
        <p:spPr>
          <a:xfrm>
            <a:off x="224248" y="5175067"/>
            <a:ext cx="3981993" cy="5300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ზეპირი მოსმენის ჩატარების შესაძლებლობა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22267" y="2613060"/>
            <a:ext cx="8707" cy="34997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>
            <a:spLocks noGrp="1"/>
          </p:cNvSpPr>
          <p:nvPr>
            <p:ph sz="half" idx="1"/>
          </p:nvPr>
        </p:nvSpPr>
        <p:spPr>
          <a:xfrm>
            <a:off x="5277395" y="3162388"/>
            <a:ext cx="3400694" cy="104463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ka-GE" sz="1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წარმოება შესაძლოა შეჩერდეს სასამართლოს შესაბამისი განჩინების საფუძველზე (მხარე იყენებს უზრუნველყოფის ღონისძიებას) </a:t>
            </a:r>
            <a:endParaRPr lang="en-US" sz="1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09" y="3126714"/>
            <a:ext cx="828818" cy="8288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4" y="20773"/>
            <a:ext cx="2172775" cy="151149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807927" y="4424623"/>
            <a:ext cx="6528" cy="60089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5277395" y="5243116"/>
            <a:ext cx="3400693" cy="100089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ka-GE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სააგენტო საბოლოო გადაწყვეტილებას </a:t>
            </a:r>
            <a:r>
              <a:rPr lang="ka-GE" sz="1800" dirty="0">
                <a:solidFill>
                  <a:schemeClr val="tx1"/>
                </a:solidFill>
              </a:rPr>
              <a:t>მიიღებს სასამართლოს კანონიერ ძალაში შესული </a:t>
            </a:r>
            <a:r>
              <a:rPr lang="ka-GE" sz="1800" dirty="0" smtClean="0">
                <a:solidFill>
                  <a:schemeClr val="tx1"/>
                </a:solidFill>
              </a:rPr>
              <a:t> გადაწყვეტილების შესაბამისად</a:t>
            </a:r>
            <a:endParaRPr lang="en-US" sz="1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54" y="2941855"/>
            <a:ext cx="2977092" cy="3162388"/>
          </a:xfrm>
          <a:prstGeom prst="rect">
            <a:avLst/>
          </a:prstGeom>
        </p:spPr>
      </p:pic>
      <p:grpSp>
        <p:nvGrpSpPr>
          <p:cNvPr id="18" name="Diagram group"/>
          <p:cNvGrpSpPr/>
          <p:nvPr/>
        </p:nvGrpSpPr>
        <p:grpSpPr>
          <a:xfrm>
            <a:off x="211557" y="6028733"/>
            <a:ext cx="4386569" cy="563656"/>
            <a:chOff x="0" y="533450"/>
            <a:chExt cx="4007372" cy="43056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grpSp>
          <p:nvGrpSpPr>
            <p:cNvPr id="19" name="Group 18"/>
            <p:cNvGrpSpPr/>
            <p:nvPr/>
          </p:nvGrpSpPr>
          <p:grpSpPr>
            <a:xfrm>
              <a:off x="0" y="533450"/>
              <a:ext cx="4007372" cy="430560"/>
              <a:chOff x="0" y="533450"/>
              <a:chExt cx="4007372" cy="430560"/>
            </a:xfrm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0" y="533450"/>
                <a:ext cx="4007372" cy="430560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clear">
                <a:bevelT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2" name="Rounded Rectangle 4"/>
              <p:cNvSpPr txBox="1"/>
              <p:nvPr/>
            </p:nvSpPr>
            <p:spPr>
              <a:xfrm>
                <a:off x="21018" y="554468"/>
                <a:ext cx="3965336" cy="38852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kern="1200" dirty="0" smtClean="0">
                    <a:solidFill>
                      <a:schemeClr val="tx1"/>
                    </a:solidFill>
                  </a:rPr>
                  <a:t>შეტყობინების განუხილველად დატოვება</a:t>
                </a:r>
                <a:endParaRPr lang="en-US" sz="16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8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749581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წარმოების შედგები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6542" y="1450588"/>
            <a:ext cx="3395858" cy="617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უარი შავ სიაში დარეგისტრირებაზე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69005" y="1479147"/>
            <a:ext cx="3467052" cy="58913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გაფრთხილება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37121" y="1450588"/>
            <a:ext cx="3467052" cy="61769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შავი სია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802155" y="2251165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0431609"/>
              </p:ext>
            </p:extLst>
          </p:nvPr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2922906"/>
              </p:ext>
            </p:extLst>
          </p:nvPr>
        </p:nvGraphicFramePr>
        <p:xfrm>
          <a:off x="4253810" y="2702982"/>
          <a:ext cx="3467052" cy="384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Down Arrow 23"/>
          <p:cNvSpPr/>
          <p:nvPr/>
        </p:nvSpPr>
        <p:spPr>
          <a:xfrm>
            <a:off x="5765699" y="2258272"/>
            <a:ext cx="484632" cy="2754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4466644"/>
              </p:ext>
            </p:extLst>
          </p:nvPr>
        </p:nvGraphicFramePr>
        <p:xfrm>
          <a:off x="8137121" y="2839538"/>
          <a:ext cx="3467052" cy="153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" name="Down Arrow 25"/>
          <p:cNvSpPr/>
          <p:nvPr/>
        </p:nvSpPr>
        <p:spPr>
          <a:xfrm>
            <a:off x="9729243" y="2258272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5" y="4836931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749581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სამართლებრივი შედეგები 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9936071"/>
              </p:ext>
            </p:extLst>
          </p:nvPr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46542" y="1520478"/>
            <a:ext cx="3041092" cy="71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400" dirty="0" smtClean="0">
                <a:solidFill>
                  <a:schemeClr val="tx1"/>
                </a:solidFill>
              </a:rPr>
              <a:t>უარი მიმწოდებლის შავ სიაში დარეგისტრირებაზე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38993" y="1886238"/>
            <a:ext cx="121588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22897" y="1520478"/>
            <a:ext cx="4480187" cy="978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400" dirty="0" smtClean="0">
                <a:solidFill>
                  <a:schemeClr val="tx1"/>
                </a:solidFill>
              </a:rPr>
              <a:t>მიმწოდებლის მიმართ არ გამოიყენება საჯაროსამართლებრივი სანქცია და იგი დაუბრკოლებლად განაგრძობს სახელმწიფო შესყიდვებში მონაწილეობას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6542" y="2746593"/>
            <a:ext cx="3041092" cy="717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400" dirty="0" smtClean="0">
                <a:solidFill>
                  <a:schemeClr val="tx1"/>
                </a:solidFill>
              </a:rPr>
              <a:t>გაფრთხილება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45003" y="3105405"/>
            <a:ext cx="6019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04305" y="2746592"/>
            <a:ext cx="3041092" cy="717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u="sng" dirty="0" smtClean="0">
                <a:solidFill>
                  <a:schemeClr val="tx1"/>
                </a:solidFill>
              </a:rPr>
              <a:t>მოქმედებს ერთი წლის ვადით 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78971" y="3876114"/>
            <a:ext cx="22386" cy="713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6542" y="4741656"/>
            <a:ext cx="4843767" cy="717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just"/>
            <a:r>
              <a:rPr lang="ka-GE" sz="1400" dirty="0" smtClean="0">
                <a:solidFill>
                  <a:schemeClr val="tx1"/>
                </a:solidFill>
              </a:rPr>
              <a:t>მიმწოდებელს არ ეზღუდება </a:t>
            </a:r>
            <a:r>
              <a:rPr lang="ka-GE" sz="1400" dirty="0">
                <a:solidFill>
                  <a:schemeClr val="tx1"/>
                </a:solidFill>
              </a:rPr>
              <a:t>სახელმწიფო შესყიდვებში მონაწილეობა</a:t>
            </a:r>
            <a:r>
              <a:rPr lang="ka-GE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67317" y="3105405"/>
            <a:ext cx="6019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262068" y="2746592"/>
            <a:ext cx="3041092" cy="717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just"/>
            <a:r>
              <a:rPr lang="ka-GE" sz="1400" u="sng" dirty="0" smtClean="0">
                <a:solidFill>
                  <a:schemeClr val="tx1"/>
                </a:solidFill>
              </a:rPr>
              <a:t>მორიგი გადაცდომის შემთხვევაში მიმწოდებელი რეგისტრირდება შავ სიაში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683299" y="3545188"/>
            <a:ext cx="2304037" cy="1044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39555" y="4741656"/>
            <a:ext cx="4843767" cy="717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just"/>
            <a:r>
              <a:rPr lang="ka-GE" sz="1400" u="sng" dirty="0" smtClean="0">
                <a:solidFill>
                  <a:schemeClr val="tx1"/>
                </a:solidFill>
              </a:rPr>
              <a:t>თუ მიმწოდებელი რეგისტრირებულია თეთრ სიაში, მას უუქმდება თეთრ სიაში რეგისტრაცია 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48" y="3970878"/>
            <a:ext cx="1094424" cy="17941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20" y="522520"/>
            <a:ext cx="1518677" cy="15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749581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სამართლებრივი შედეგები 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588432" y="1425202"/>
            <a:ext cx="3222171" cy="6184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შავი სია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612070">
            <a:off x="3749521" y="2732989"/>
            <a:ext cx="484632" cy="68384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20406917">
            <a:off x="8316295" y="2815621"/>
            <a:ext cx="484632" cy="6910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17920" y="4051194"/>
            <a:ext cx="4272024" cy="8926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მიმწოდებელი ვერ მიიღებს მონაწილეობას ახალ ელ. პროცედურაშ</a:t>
            </a:r>
            <a:r>
              <a:rPr lang="ka-GE" sz="1400" dirty="0">
                <a:solidFill>
                  <a:schemeClr val="tx1"/>
                </a:solidFill>
              </a:rPr>
              <a:t>ი</a:t>
            </a:r>
            <a:r>
              <a:rPr lang="ka-GE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(ელ. ტენდერი/კონსოლიდირებული/კონკურსი)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71401" y="3540035"/>
            <a:ext cx="3346892" cy="8926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მიმწოდებელთან არ შეიძლება გაფორმდეს გამარტივებული შესყიდვის შესახებ ხელშეკრულება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97239" y="3986349"/>
            <a:ext cx="3346892" cy="8926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თუ მიმწოდებელი რეგისტრირებულია თეთრ სიაში, მას უუქმდება თეთრ სიაში რეგისტრაცია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" y="101800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31" y="998753"/>
            <a:ext cx="2286000" cy="20002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371119" y="5180217"/>
            <a:ext cx="0" cy="367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41341" y="5787739"/>
            <a:ext cx="3083294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სისტემა თავად ბლოკავს მიმწოდებელს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99517" y="4959597"/>
            <a:ext cx="9694" cy="441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69551" y="5551715"/>
            <a:ext cx="3083294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შემსყიდველი ორგანიზაცია ვალდებულია, უშუალოდ ხელმოწერამდე გადაამოწმოს ხომ არ არის მიმწოდებელი შავ სიაში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88431" y="2194560"/>
            <a:ext cx="3222171" cy="54793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მოქმედებს ერთი წლის ვადით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5957200" y="2892878"/>
            <a:ext cx="484632" cy="52985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23" y="5547500"/>
            <a:ext cx="443181" cy="10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76643" y="800460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სუბიექტები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60895" y="1616084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თავად მიმწოდებელი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0894" y="2462448"/>
            <a:ext cx="4221385" cy="9600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თუ მიმწოდებელი არის ამხანაგობა, მისი წევრებიც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0894" y="3668501"/>
            <a:ext cx="4221385" cy="1217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თუ </a:t>
            </a:r>
            <a:r>
              <a:rPr lang="ka-GE" sz="1600" dirty="0" smtClean="0">
                <a:solidFill>
                  <a:schemeClr val="tx1"/>
                </a:solidFill>
              </a:rPr>
              <a:t>მიმწოდებელი </a:t>
            </a:r>
            <a:r>
              <a:rPr lang="ka-GE" sz="1600" dirty="0">
                <a:solidFill>
                  <a:schemeClr val="tx1"/>
                </a:solidFill>
              </a:rPr>
              <a:t>არის უცხოური საწარმო/მუდმივი დაწესებულება/ფილიალი (</a:t>
            </a:r>
            <a:r>
              <a:rPr lang="ka-GE" sz="1600" dirty="0" smtClean="0">
                <a:solidFill>
                  <a:schemeClr val="tx1"/>
                </a:solidFill>
              </a:rPr>
              <a:t>წარმომადგენლობა)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37805" y="3753395"/>
            <a:ext cx="1149531" cy="25254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278878" y="2942458"/>
            <a:ext cx="3439887" cy="59322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ძირითადი საწარმო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78879" y="3668502"/>
            <a:ext cx="3439887" cy="132151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გადაწყვეტილების მიღების დროისთვის საქართველოში რეგისტრირებული მისი ყველა მუდმივი </a:t>
            </a:r>
            <a:r>
              <a:rPr lang="ka-GE" sz="1400" dirty="0" smtClean="0">
                <a:solidFill>
                  <a:schemeClr val="tx1"/>
                </a:solidFill>
              </a:rPr>
              <a:t>დაწესებულება/ფილიალი (წარმომადგენლობა)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37805" y="4459885"/>
            <a:ext cx="114953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37805" y="4885509"/>
            <a:ext cx="1149531" cy="34834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278879" y="5079291"/>
            <a:ext cx="3439887" cy="132151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შავ სიაში რეგისტრაციის ან გაფრთხილების პერიოდში დარეგისტრირებული მისი ყველა მუდმივი </a:t>
            </a:r>
            <a:r>
              <a:rPr lang="ka-GE" sz="1400" dirty="0" smtClean="0">
                <a:solidFill>
                  <a:schemeClr val="tx1"/>
                </a:solidFill>
              </a:rPr>
              <a:t>დაწესებულება/ფილიალი </a:t>
            </a:r>
            <a:r>
              <a:rPr lang="ka-GE" sz="1400" dirty="0">
                <a:solidFill>
                  <a:schemeClr val="tx1"/>
                </a:solidFill>
              </a:rPr>
              <a:t>(</a:t>
            </a:r>
            <a:r>
              <a:rPr lang="ka-GE" sz="1400" dirty="0" smtClean="0">
                <a:solidFill>
                  <a:schemeClr val="tx1"/>
                </a:solidFill>
              </a:rPr>
              <a:t>წარმომადგენლობა)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83" y="1024956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749581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გადაწყვეტილების აღსრულება და გასაჩივრება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6544727"/>
              </p:ext>
            </p:extLst>
          </p:nvPr>
        </p:nvGraphicFramePr>
        <p:xfrm>
          <a:off x="609600" y="1915886"/>
          <a:ext cx="4502331" cy="192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ight Arrow 4"/>
          <p:cNvSpPr/>
          <p:nvPr/>
        </p:nvSpPr>
        <p:spPr>
          <a:xfrm>
            <a:off x="5374989" y="2070340"/>
            <a:ext cx="801188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25846245"/>
              </p:ext>
            </p:extLst>
          </p:nvPr>
        </p:nvGraphicFramePr>
        <p:xfrm>
          <a:off x="6653349" y="1915886"/>
          <a:ext cx="4458788" cy="192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Right Arrow 20"/>
          <p:cNvSpPr/>
          <p:nvPr/>
        </p:nvSpPr>
        <p:spPr>
          <a:xfrm>
            <a:off x="5374989" y="3017519"/>
            <a:ext cx="801188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4147518"/>
            <a:ext cx="5179559" cy="2480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4" y="144113"/>
            <a:ext cx="2264229" cy="16548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Down Arrow 2"/>
          <p:cNvSpPr/>
          <p:nvPr/>
        </p:nvSpPr>
        <p:spPr>
          <a:xfrm>
            <a:off x="8640426" y="4043015"/>
            <a:ext cx="529699" cy="64219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9143" y="4887746"/>
            <a:ext cx="4362994" cy="1661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400" dirty="0" smtClean="0">
                <a:solidFill>
                  <a:schemeClr val="tx1"/>
                </a:solidFill>
              </a:rPr>
              <a:t>მხარის მოთხოვნის შემთხვევაში, სასამართლოს განჩინების საფუძველზე, შესაძლოა, დავის დასრულებამდე შეჩერდეს სააგენტოს განკარგულების მოქმედება (რის შედეგადაც, მიმწოდებელი, შეიძლება, დროებით ამოყვანილ იქნეს გაფრთხილებულ </a:t>
            </a:r>
            <a:r>
              <a:rPr lang="ka-GE" sz="1400" smtClean="0">
                <a:solidFill>
                  <a:schemeClr val="tx1"/>
                </a:solidFill>
              </a:rPr>
              <a:t>მიმწოდებელთა ან/და </a:t>
            </a:r>
            <a:r>
              <a:rPr lang="ka-GE" sz="1400" dirty="0" smtClean="0">
                <a:solidFill>
                  <a:schemeClr val="tx1"/>
                </a:solidFill>
              </a:rPr>
              <a:t>შავი სიიდან)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92" y="211504"/>
            <a:ext cx="4025179" cy="9093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37960" r="55107"/>
          <a:stretch/>
        </p:blipFill>
        <p:spPr>
          <a:xfrm>
            <a:off x="5413967" y="2201277"/>
            <a:ext cx="1050202" cy="27510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131786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გმადლობთ ყურადღებისთვის!</a:t>
            </a:r>
            <a:endParaRPr lang="ka-GE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977353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latin typeface="+mj-lt"/>
              </a:rPr>
              <a:t>სახელმწიფო შესყიდვების სააგენტო</a:t>
            </a:r>
          </a:p>
          <a:p>
            <a:pPr algn="ctr"/>
            <a:r>
              <a:rPr lang="ka-GE" sz="1400" dirty="0" smtClean="0">
                <a:latin typeface="+mj-lt"/>
              </a:rPr>
              <a:t>მის.: ქ. თბილისი 0113, რიჩარდ </a:t>
            </a:r>
            <a:r>
              <a:rPr lang="ka-GE" sz="1400" dirty="0" err="1" smtClean="0">
                <a:latin typeface="+mj-lt"/>
              </a:rPr>
              <a:t>ჰოლბრუკის</a:t>
            </a:r>
            <a:r>
              <a:rPr lang="ka-GE" sz="1400" dirty="0" smtClean="0">
                <a:latin typeface="+mj-lt"/>
              </a:rPr>
              <a:t> ქ. №8</a:t>
            </a:r>
          </a:p>
          <a:p>
            <a:pPr algn="ctr"/>
            <a:r>
              <a:rPr lang="ka-GE" sz="1400" dirty="0">
                <a:latin typeface="+mj-lt"/>
              </a:rPr>
              <a:t>ცხელი ხაზი: 2 48 48 </a:t>
            </a:r>
            <a:r>
              <a:rPr lang="ka-GE" sz="1400" dirty="0" smtClean="0">
                <a:latin typeface="+mj-lt"/>
              </a:rPr>
              <a:t>22</a:t>
            </a:r>
          </a:p>
          <a:p>
            <a:pPr algn="ctr"/>
            <a:r>
              <a:rPr lang="ka-GE" sz="1400" dirty="0" smtClean="0">
                <a:latin typeface="+mj-lt"/>
              </a:rPr>
              <a:t>ელ. ფოსტა: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hlinkClick r:id="rId5"/>
              </a:rPr>
              <a:t>info@procurement.gov.ge</a:t>
            </a:r>
            <a:endParaRPr lang="en-US" sz="14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ka-GE" sz="1400" dirty="0" smtClean="0">
                <a:latin typeface="+mj-lt"/>
              </a:rPr>
              <a:t>ვებგვერდი: </a:t>
            </a:r>
            <a:r>
              <a:rPr lang="en-US" sz="1400" dirty="0" smtClean="0">
                <a:latin typeface="+mj-lt"/>
                <a:hlinkClick r:id="rId6"/>
              </a:rPr>
              <a:t>www.procurement.gov.ge</a:t>
            </a:r>
            <a:endParaRPr lang="ka-GE" sz="1400" dirty="0"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86" y="1848001"/>
            <a:ext cx="1103426" cy="11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2773103"/>
              </p:ext>
            </p:extLst>
          </p:nvPr>
        </p:nvGraphicFramePr>
        <p:xfrm>
          <a:off x="6141719" y="1338241"/>
          <a:ext cx="5240384" cy="246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2290" y="1433739"/>
            <a:ext cx="5201195" cy="411362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1600" dirty="0"/>
              <a:t>სახელმწიფო შესყიდვების სააგენტოს თავმჯდომარის 2017 წლის 14 ივნისის № 12 ბრძანებით დამტკიცებული „ელექტრონული ტენდერის ჩატარების წესის</a:t>
            </a:r>
            <a:r>
              <a:rPr lang="ka-GE" sz="1600" dirty="0" smtClean="0"/>
              <a:t>“ მე-17 მუხლის პირველი პუნქტის „ზ“ ქვეპუნქტისა და 33-ე მუხლის პირველი პუნქტის თანახმად</a:t>
            </a:r>
            <a:r>
              <a:rPr lang="ka-GE" sz="1600" dirty="0"/>
              <a:t>:</a:t>
            </a:r>
            <a:endParaRPr lang="ka-GE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ka-GE" sz="1600" dirty="0"/>
              <a:t>სატენდერო დოკუმენტაცია უნდა შეიცავდეს ხელშეკრულების </a:t>
            </a:r>
            <a:r>
              <a:rPr lang="ka-GE" sz="1600" dirty="0" smtClean="0"/>
              <a:t>პროექტს;</a:t>
            </a:r>
            <a:endParaRPr lang="ka-GE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ka-GE" sz="1600" dirty="0" smtClean="0"/>
              <a:t>ელექტრონული </a:t>
            </a:r>
            <a:r>
              <a:rPr lang="ka-GE" sz="1600" dirty="0"/>
              <a:t>ტენდერის ჩატარების შედეგად გამარჯვებულ პრეტენდენტთან ხელშეკრულება იდება სატენდერო დოკუმენტაციაში არსებული ხელშეკრულების პროექტის საფუძველზე, სატენდერო პირობებისა და გამარჯვებული პრეტენდენტის სატენდერო წინადადების შესაბამისად.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7" y="4625035"/>
            <a:ext cx="2912823" cy="176705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39" y="4694174"/>
            <a:ext cx="2800350" cy="1628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ounded Rectangle 6"/>
          <p:cNvSpPr/>
          <p:nvPr/>
        </p:nvSpPr>
        <p:spPr>
          <a:xfrm>
            <a:off x="2562879" y="614261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/>
              <a:t>ხელშეკრულების დადება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60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62880" y="562493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/>
              <a:t>ხელშეკრულების დადება</a:t>
            </a:r>
            <a:endParaRPr lang="en-US" sz="2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959576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61878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562880" y="1054527"/>
            <a:ext cx="6831496" cy="4041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ხელშეკრულების არსებითი პირობები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2200" y="4001294"/>
            <a:ext cx="5181599" cy="614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b="1" dirty="0">
                <a:solidFill>
                  <a:schemeClr val="tx1"/>
                </a:solidFill>
              </a:rPr>
              <a:t>ხელშეკრულების მოქმედების ვადა, სულ მცირე, 30 დღით უნდა აღემატებოდეს ხელშეკრულების შესრულების ვადას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3943401"/>
            <a:ext cx="764562" cy="7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604052" y="54947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294979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6096000" y="2503878"/>
            <a:ext cx="1149531" cy="4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71616" y="1943290"/>
            <a:ext cx="4127863" cy="1488838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dirty="0">
                <a:solidFill>
                  <a:schemeClr val="tx1"/>
                </a:solidFill>
              </a:rPr>
              <a:t>მისაწოდებელი/მიწოდებული საქონლის, გასაწევი/გაწეული მომსახურების ან შესასრულებელი/შესრულებული სამუშაოს რაოდენობის/მოცულობის, ხარისხისა და შესრულების ვადების ხელშეკრულების მოთხოვნებთან შესაბამისობის დადგენა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96000" y="2705012"/>
            <a:ext cx="1225730" cy="102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97930" y="5066292"/>
            <a:ext cx="4145281" cy="960038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dirty="0">
                <a:solidFill>
                  <a:schemeClr val="tx1"/>
                </a:solidFill>
              </a:rPr>
              <a:t>ხელშეკრულების პირობების შესრულება შესაძლებელია გაკონტროლდეს ხელშეკრულების შესრულების ნებისმიერ ეტაპზე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5999" y="2930305"/>
            <a:ext cx="1149532" cy="2338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97930" y="3505757"/>
            <a:ext cx="4127863" cy="1486906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dirty="0">
                <a:solidFill>
                  <a:schemeClr val="tx1"/>
                </a:solidFill>
              </a:rPr>
              <a:t>შემსყიდველ ორგანიზაციას უფლება აქვს, საქართველოს კანონმდებლობით დადგენილი წესით, ხელშეკრულების პირობების შესრულების კონტროლი დაავალოს როგორც შემსყიდველი ორგანიზაციის თანამშრომელს ან თანამშრომელთა ჯგუფს, ასევე ნებისმიერ სხვა პირს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5" y="292057"/>
            <a:ext cx="1936705" cy="1288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97" y="183121"/>
            <a:ext cx="1800100" cy="13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353338"/>
              </p:ext>
            </p:extLst>
          </p:nvPr>
        </p:nvGraphicFramePr>
        <p:xfrm>
          <a:off x="714292" y="3048001"/>
          <a:ext cx="5582005" cy="356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292" y="1260305"/>
            <a:ext cx="5372999" cy="1474187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sz="1600" dirty="0" smtClean="0">
                <a:latin typeface="Sylfaen" panose="010A0502050306030303" pitchFamily="18" charset="0"/>
              </a:rPr>
              <a:t>საქართველოს სამოქალაქო კოდექსის მე-8 მუხლის </a:t>
            </a:r>
            <a:r>
              <a:rPr lang="ka-GE" sz="1600" dirty="0"/>
              <a:t>მე-3 ნაწილის თანახმად, </a:t>
            </a:r>
            <a:endParaRPr lang="ka-GE" sz="1600" dirty="0" smtClean="0"/>
          </a:p>
          <a:p>
            <a:pPr marL="0" indent="0">
              <a:buNone/>
            </a:pPr>
            <a:r>
              <a:rPr lang="ka-GE" sz="1600" dirty="0" smtClean="0"/>
              <a:t>სამართლებრივი </a:t>
            </a:r>
            <a:r>
              <a:rPr lang="ka-GE" sz="1600" dirty="0"/>
              <a:t>ურთიერთობის მონაწილენი ვალდებულნი არიან კეთილსინდისიერად განახორციელონ თავიანთი </a:t>
            </a:r>
            <a:r>
              <a:rPr lang="ka-GE" sz="1600" b="1" u="sng" dirty="0"/>
              <a:t>უფლებები</a:t>
            </a:r>
            <a:r>
              <a:rPr lang="ka-GE" sz="1600" dirty="0"/>
              <a:t> და მოვალეობანი.</a:t>
            </a:r>
            <a:endParaRPr lang="en-US" sz="1600" dirty="0">
              <a:latin typeface="Sylfaen" panose="010A05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26" y="239958"/>
            <a:ext cx="2352675" cy="1943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29" y="1363908"/>
            <a:ext cx="2524125" cy="16383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589206" y="35120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89206" y="47374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6048543"/>
              </p:ext>
            </p:extLst>
          </p:nvPr>
        </p:nvGraphicFramePr>
        <p:xfrm>
          <a:off x="8238309" y="3196047"/>
          <a:ext cx="3430987" cy="299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513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39439" y="1009560"/>
            <a:ext cx="4221385" cy="4273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ცვლილება ხელშეკრულებაში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171472"/>
              </p:ext>
            </p:extLst>
          </p:nvPr>
        </p:nvGraphicFramePr>
        <p:xfrm>
          <a:off x="498566" y="1436915"/>
          <a:ext cx="5181600" cy="26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1428503"/>
              </p:ext>
            </p:extLst>
          </p:nvPr>
        </p:nvGraphicFramePr>
        <p:xfrm>
          <a:off x="6093823" y="1436915"/>
          <a:ext cx="5181600" cy="26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114903" y="2873829"/>
            <a:ext cx="8708" cy="609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030685" y="3592286"/>
            <a:ext cx="2185851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ორმხრივი ხელმოწერა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987641" y="2816588"/>
            <a:ext cx="17416" cy="3620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630193" y="3235870"/>
            <a:ext cx="2714897" cy="131435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სათანადო ველი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დასაბუთების ნაწილი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დაკავშირებული დოკუმენტაცია (საფუძვლები)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4" y="2936948"/>
            <a:ext cx="4499835" cy="153334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923903" y="1969662"/>
            <a:ext cx="330925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711734" y="1939816"/>
            <a:ext cx="330925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412480" y="1939816"/>
            <a:ext cx="330925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402865" y="4675869"/>
            <a:ext cx="5372999" cy="192522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a-G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სახელშეკრულებო ვადების ცვილების პრობლემა</a:t>
            </a:r>
          </a:p>
          <a:p>
            <a:pPr marL="0" indent="0">
              <a:buNone/>
            </a:pPr>
            <a:endParaRPr lang="ka-GE" sz="1600" b="1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ka-G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ka-G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ka-G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ხელშეკრულების მოქმედებისა და </a:t>
            </a:r>
            <a:r>
              <a:rPr lang="ka-G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შესრულების ვადები</a:t>
            </a:r>
            <a:endParaRPr lang="ka-G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341121" y="5103224"/>
            <a:ext cx="561703" cy="668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23606" y="5053131"/>
            <a:ext cx="556211" cy="71849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64" y="4739477"/>
            <a:ext cx="2466975" cy="184785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577943" y="5103224"/>
            <a:ext cx="2969624" cy="166333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r>
              <a:rPr lang="ka-G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არ შეიძლება მიმწოდებელს მოეთხოვოს იმის შეცვლა, რაც ხელშეკრულებით მის ვალდებულებას არ წარმოადგენს, მაგ., მშენებელს მოეთხოვოს პროექტის კორექტირება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679" y="5437424"/>
            <a:ext cx="515984" cy="7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218" y="1325872"/>
            <a:ext cx="4280073" cy="61411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შესრულებული ვალდებულებების ჩაბარება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3218" y="2321306"/>
            <a:ext cx="4280073" cy="7005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dirty="0"/>
              <a:t>მიღება-ჩაბარების გაფორმების წესი </a:t>
            </a:r>
            <a:r>
              <a:rPr lang="ka-GE" dirty="0" smtClean="0"/>
              <a:t>(</a:t>
            </a:r>
            <a:r>
              <a:rPr lang="ka-GE" dirty="0"/>
              <a:t>ორმხრივი </a:t>
            </a:r>
            <a:r>
              <a:rPr lang="ka-GE" dirty="0" smtClean="0"/>
              <a:t>ხელმოწერა)</a:t>
            </a:r>
            <a:endParaRPr lang="ka-GE" dirty="0"/>
          </a:p>
        </p:txBody>
      </p:sp>
      <p:sp>
        <p:nvSpPr>
          <p:cNvPr id="10" name="Rounded Rectangle 9"/>
          <p:cNvSpPr/>
          <p:nvPr/>
        </p:nvSpPr>
        <p:spPr>
          <a:xfrm>
            <a:off x="283218" y="3170392"/>
            <a:ext cx="4280073" cy="7005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dirty="0"/>
              <a:t>საბოლოო მიღება-ჩაბარების პრობლემა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3218" y="4019478"/>
            <a:ext cx="4280073" cy="892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600" dirty="0"/>
              <a:t>გარანტიის საკითხი (გარანტიის ვადის დინება/საგარანტიო ვალდებულებების დარღვევა)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98" y="4034948"/>
            <a:ext cx="2184390" cy="2028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00" y="1249560"/>
            <a:ext cx="2667000" cy="17145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33913" y="5016510"/>
            <a:ext cx="4378682" cy="14193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600" dirty="0" smtClean="0"/>
              <a:t>მიღება-ჩაბარების აქტში უნდა მიეთითოს შესრულებული ვალდებულებების ღირებულება (და არა მხოლოდ, ვთქვათ, 5 კუბური მეტრი შეშა ან ნებისმიერი შესრულების მოცულობა) </a:t>
            </a:r>
            <a:endParaRPr lang="ka-GE" sz="1600" dirty="0"/>
          </a:p>
        </p:txBody>
      </p:sp>
    </p:spTree>
    <p:extLst>
      <p:ext uri="{BB962C8B-B14F-4D97-AF65-F5344CB8AC3E}">
        <p14:creationId xmlns:p14="http://schemas.microsoft.com/office/powerpoint/2010/main" val="19271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23406" y="1203638"/>
            <a:ext cx="3600994" cy="61411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ხელშეკრულების შეწყვეტა </a:t>
            </a:r>
          </a:p>
        </p:txBody>
      </p:sp>
      <p:sp>
        <p:nvSpPr>
          <p:cNvPr id="4" name="Right Arrow 3"/>
          <p:cNvSpPr/>
          <p:nvPr/>
        </p:nvSpPr>
        <p:spPr>
          <a:xfrm rot="16200000" flipH="1">
            <a:off x="1232184" y="2025604"/>
            <a:ext cx="633223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3841074" y="2046238"/>
            <a:ext cx="672420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9574" y="2787598"/>
            <a:ext cx="2757193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ვადის ამოწურვა</a:t>
            </a:r>
            <a:endParaRPr lang="ka-GE" dirty="0"/>
          </a:p>
        </p:txBody>
      </p:sp>
      <p:sp>
        <p:nvSpPr>
          <p:cNvPr id="15" name="Rounded Rectangle 14"/>
          <p:cNvSpPr/>
          <p:nvPr/>
        </p:nvSpPr>
        <p:spPr>
          <a:xfrm>
            <a:off x="3554809" y="2795614"/>
            <a:ext cx="2757193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ვადაზე ადრე შეწყვეტა</a:t>
            </a:r>
            <a:endParaRPr lang="ka-GE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248566" y="3520823"/>
            <a:ext cx="391886" cy="557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49500" y="4197280"/>
            <a:ext cx="1798132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ცალმხრივად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82084" y="4197279"/>
            <a:ext cx="1863228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ორმხრივად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903876" y="3478198"/>
            <a:ext cx="419913" cy="599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06479" y="5101765"/>
            <a:ext cx="12870" cy="593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49500" y="5937085"/>
            <a:ext cx="3948198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ხელშეკრულება უნდა შეწყდეს უფლებამოსილი პირის მიერ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42" y="5568718"/>
            <a:ext cx="477179" cy="98248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911737" y="1210727"/>
            <a:ext cx="3600994" cy="9054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დამატებითი ვადის დაწესება</a:t>
            </a:r>
            <a:endParaRPr lang="ka-GE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356068" y="2336038"/>
            <a:ext cx="12870" cy="593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138457" y="2336038"/>
            <a:ext cx="12870" cy="593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457002" y="3102672"/>
            <a:ext cx="1798132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წერილით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077342" y="3094656"/>
            <a:ext cx="1863228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შეთანხმებით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9699364" y="3771757"/>
            <a:ext cx="12870" cy="593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457002" y="4504337"/>
            <a:ext cx="4580709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დამატებითი ვადის შედეგები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91839" y="3257005"/>
            <a:ext cx="4542562" cy="118436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ნებისმიერი დოკუმენტი, რომელიც დაკავშირებულია ხელშეკრულებით ნაკისრი ვალდებულების </a:t>
            </a:r>
            <a:r>
              <a:rPr lang="ka-GE" sz="1600" dirty="0" smtClean="0">
                <a:solidFill>
                  <a:schemeClr val="tx1"/>
                </a:solidFill>
              </a:rPr>
              <a:t>შესრულებასთან/შეუსრულებლობასთან, მათ შორის: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34051" cy="19451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1600" dirty="0" smtClean="0"/>
              <a:t>სახელმწიფო შესყიდვების სააგენტოს თავმჯდომარის 2011 წლის </a:t>
            </a:r>
            <a:r>
              <a:rPr lang="ka-GE" sz="1600" dirty="0"/>
              <a:t>10 თებერვლის </a:t>
            </a:r>
            <a:r>
              <a:rPr lang="ka-GE" sz="1600" dirty="0" smtClean="0"/>
              <a:t>№2 ბრძანებით </a:t>
            </a:r>
            <a:r>
              <a:rPr lang="ka-GE" sz="1600" dirty="0"/>
              <a:t>დამტკიცებული </a:t>
            </a:r>
            <a:r>
              <a:rPr lang="ka-GE" sz="1600" dirty="0" smtClean="0"/>
              <a:t>„შემსყიდველი </a:t>
            </a:r>
            <a:r>
              <a:rPr lang="ka-GE" sz="1600" dirty="0"/>
              <a:t>ორგანიზაციის ანგარიშგების </a:t>
            </a:r>
            <a:r>
              <a:rPr lang="ka-GE" sz="1600" dirty="0" smtClean="0"/>
              <a:t>წესის“ მე-5 მუხლის თანახმად, შემსყიდველი </a:t>
            </a:r>
            <a:r>
              <a:rPr lang="ka-GE" sz="1600" dirty="0"/>
              <a:t>ორგანიზაცია ვალდებულია </a:t>
            </a:r>
            <a:r>
              <a:rPr lang="ka-GE" sz="1600" dirty="0" smtClean="0"/>
              <a:t>სისტემაში ატვირთოს ხელშეკრულების </a:t>
            </a:r>
            <a:r>
              <a:rPr lang="ka-GE" sz="1600" dirty="0"/>
              <a:t>შესრულების/შეუსრულებლობის დამადასტურებელი </a:t>
            </a:r>
            <a:r>
              <a:rPr lang="ka-GE" sz="1600" dirty="0" smtClean="0"/>
              <a:t>დოკუმენტაცია.</a:t>
            </a:r>
          </a:p>
          <a:p>
            <a:pPr marL="0" indent="0">
              <a:buNone/>
            </a:pPr>
            <a:endParaRPr lang="ka-GE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3991839" y="999376"/>
            <a:ext cx="4221385" cy="4273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ანგარიშგება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203164" y="4589416"/>
            <a:ext cx="484632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836541" y="4589417"/>
            <a:ext cx="484632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447383" y="4589417"/>
            <a:ext cx="484632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492613" y="5294805"/>
            <a:ext cx="3197086" cy="4273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მიღება-ჩაბარების აქტი, ზედნადები, ანგარიშფაქტურა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46937" y="5277391"/>
            <a:ext cx="3197086" cy="83167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ხელშეკრულების კონტროლზე პასუხისმგებელი პირის დასკვნა, ექსპერტიზის </a:t>
            </a:r>
            <a:r>
              <a:rPr lang="ka-GE" sz="1400" dirty="0" smtClean="0">
                <a:solidFill>
                  <a:schemeClr val="tx1"/>
                </a:solidFill>
              </a:rPr>
              <a:t>დასკვნა, ფოტოსურათები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201261" y="5294805"/>
            <a:ext cx="3197086" cy="6879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კორესპონდენცია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363411" y="6109062"/>
            <a:ext cx="3034936" cy="61894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პერსონალური მონაცემების პრობლემა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208" y="5085804"/>
            <a:ext cx="607324" cy="14717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26" y="1572032"/>
            <a:ext cx="2905125" cy="15716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16" y="3323679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1076</Words>
  <Application>Microsoft Office PowerPoint</Application>
  <PresentationFormat>Widescreen</PresentationFormat>
  <Paragraphs>172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TKakashvili@spa.ge</dc:creator>
  <cp:lastModifiedBy>Nino Kvachadze</cp:lastModifiedBy>
  <cp:revision>267</cp:revision>
  <cp:lastPrinted>2019-08-01T05:47:02Z</cp:lastPrinted>
  <dcterms:created xsi:type="dcterms:W3CDTF">2019-07-31T07:18:45Z</dcterms:created>
  <dcterms:modified xsi:type="dcterms:W3CDTF">2023-09-29T13:22:28Z</dcterms:modified>
</cp:coreProperties>
</file>